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0693400" cy="75565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Open Sans" panose="020B060402020202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spxWdQJyIQQhF/niR8fe0mjc/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35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cb968bea0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g3cb968bea0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40" y="-26104"/>
            <a:ext cx="10672960" cy="7545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774021" y="383034"/>
            <a:ext cx="894232" cy="95257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5146225" y="1763060"/>
            <a:ext cx="2087971" cy="35642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/05/2026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" name="Google Shape;87;p1"/>
          <p:cNvGrpSpPr/>
          <p:nvPr/>
        </p:nvGrpSpPr>
        <p:grpSpPr>
          <a:xfrm>
            <a:off x="3655348" y="1583191"/>
            <a:ext cx="4573603" cy="10093"/>
            <a:chOff x="63500" y="63500"/>
            <a:chExt cx="5755132" cy="12700"/>
          </a:xfrm>
        </p:grpSpPr>
        <p:sp>
          <p:nvSpPr>
            <p:cNvPr id="88" name="Google Shape;88;p1"/>
            <p:cNvSpPr/>
            <p:nvPr/>
          </p:nvSpPr>
          <p:spPr>
            <a:xfrm>
              <a:off x="101473" y="63500"/>
              <a:ext cx="5680583" cy="12700"/>
            </a:xfrm>
            <a:custGeom>
              <a:avLst/>
              <a:gdLst/>
              <a:ahLst/>
              <a:cxnLst/>
              <a:rect l="l" t="t" r="r" b="b"/>
              <a:pathLst>
                <a:path w="5680583" h="12700" extrusionOk="0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63500" y="63500"/>
              <a:ext cx="5755132" cy="12700"/>
            </a:xfrm>
            <a:custGeom>
              <a:avLst/>
              <a:gdLst/>
              <a:ahLst/>
              <a:cxnLst/>
              <a:rect l="l" t="t" r="r" b="b"/>
              <a:pathLst>
                <a:path w="5755132" h="12700" extrusionOk="0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" name="Google Shape;90;p1"/>
          <p:cNvSpPr txBox="1"/>
          <p:nvPr/>
        </p:nvSpPr>
        <p:spPr>
          <a:xfrm>
            <a:off x="2815936" y="279868"/>
            <a:ext cx="5262014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PLANEJAMENTO SEMANAL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965694" y="852743"/>
            <a:ext cx="3707645" cy="5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Olá meus queridos alunos!?Continuamos aqui sempre juntinhos de vocês com tarefas divertidas e produtivas, estamos à disposição para qualquer dúvida e desejamos uma abençoada semana!!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655347" y="1802696"/>
            <a:ext cx="1387234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QUARTA-FEIRA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886807" y="2150481"/>
            <a:ext cx="1047643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TURMA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5174733" y="2172427"/>
            <a:ext cx="2088908" cy="35658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00B0F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1° ANO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646138" y="1984391"/>
            <a:ext cx="2848527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EDUCAÇÃO FÍSICA 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631120" y="2657133"/>
            <a:ext cx="9448800" cy="5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048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 rm a: </a:t>
            </a:r>
            <a:r>
              <a:rPr lang="en-US" sz="12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lº </a:t>
            </a: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Ano Fundamental </a:t>
            </a:r>
            <a:r>
              <a:rPr lang="en-US" sz="12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Unidade tematica: Jogos e Brincadeiras</a:t>
            </a:r>
            <a:endParaRPr sz="125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RIO VERMEMLHO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CAMPO DE EXPERIÊNCIA:Melhora a capacidade de desenvolver pequenos gestos do dia a dia, dominar 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controlar o corpo e realizar movimentos mais meticulosos, trabalhar o socioemocional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r>
              <a:rPr lang="en-US" sz="1100" b="0" i="0" u="none" strike="noStrike" cap="none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EF12EF01)  (EF12EF02)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2100" marR="304800" lvl="0" indent="1270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 Desenvolvimento: Colocaremos todos os alunos no fundo da quadra e será escolhido 1 aluno para ser o Mestre. O Mestre ficará de frente para o restante da turma. A brincadeira se inicia da seguinte forma: 1  - A turma grita bem Alto: Podemos atravessar o Rio Vermelho?</a:t>
            </a:r>
            <a:endParaRPr sz="1400" b="0" i="0" u="none" strike="noStrike" cap="non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0" marR="0" lvl="0" indent="-1270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2  - O Mestre responde bem alto: Sim 3  - A turma pergunta novamente: Que cor precisa?</a:t>
            </a:r>
            <a:endParaRPr sz="1400" b="0" i="0" u="none" strike="noStrike" cap="non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292100" lvl="0" indent="0" algn="l" rtl="0">
              <a:lnSpc>
                <a:spcPct val="118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4  - Neste momento o Mestre escolherá </a:t>
            </a:r>
            <a:r>
              <a:rPr lang="en-US" sz="14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uma 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determinada cor, e os alunos que tiverem esta cor, na roupa, nos calçados ou em algum acessório, poderão atravessar o "Rio" sem ser pegos. Já os demais alunos que não tiverem a cor terão de correr pois o mestre irá pega-los antes que eles tentem atravessar o </a:t>
            </a:r>
            <a:r>
              <a:rPr lang="en-US" sz="14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"Rio 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Vermelho". 5  - Assim que atravessarem o Rio Vermelho, todos os alunos voltam para o fundo da quadra para reiniciar a brincadeira.6  - Os alunos que foram pegos, se tornarão pegas também na próxima rodada.</a:t>
            </a:r>
            <a:endParaRPr sz="1400" b="0" i="0" u="none" strike="noStrike" cap="non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Parte Final: A turma será reunida no centro da quadra onde faremos um breve alongamento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956" y="261751"/>
            <a:ext cx="1281289" cy="1292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15" y="174189"/>
            <a:ext cx="10672960" cy="75457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2"/>
          <p:cNvGrpSpPr/>
          <p:nvPr/>
        </p:nvGrpSpPr>
        <p:grpSpPr>
          <a:xfrm>
            <a:off x="3655348" y="1583191"/>
            <a:ext cx="4573603" cy="10093"/>
            <a:chOff x="63500" y="63500"/>
            <a:chExt cx="5755132" cy="12700"/>
          </a:xfrm>
        </p:grpSpPr>
        <p:sp>
          <p:nvSpPr>
            <p:cNvPr id="104" name="Google Shape;104;p2"/>
            <p:cNvSpPr/>
            <p:nvPr/>
          </p:nvSpPr>
          <p:spPr>
            <a:xfrm>
              <a:off x="101473" y="63500"/>
              <a:ext cx="5680583" cy="12700"/>
            </a:xfrm>
            <a:custGeom>
              <a:avLst/>
              <a:gdLst/>
              <a:ahLst/>
              <a:cxnLst/>
              <a:rect l="l" t="t" r="r" b="b"/>
              <a:pathLst>
                <a:path w="5680583" h="12700" extrusionOk="0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5" name="Google Shape;105;p2"/>
            <p:cNvSpPr/>
            <p:nvPr/>
          </p:nvSpPr>
          <p:spPr>
            <a:xfrm>
              <a:off x="63500" y="63500"/>
              <a:ext cx="5755132" cy="12700"/>
            </a:xfrm>
            <a:custGeom>
              <a:avLst/>
              <a:gdLst/>
              <a:ahLst/>
              <a:cxnLst/>
              <a:rect l="l" t="t" r="r" b="b"/>
              <a:pathLst>
                <a:path w="5755132" h="12700" extrusionOk="0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6" name="Google Shape;10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774021" y="383034"/>
            <a:ext cx="894232" cy="952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5174738" y="1591860"/>
            <a:ext cx="2088908" cy="35658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12/05/2026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3325091" y="505574"/>
            <a:ext cx="4962121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PLANEJAMENTO SEMANAL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4086940" y="936666"/>
            <a:ext cx="35394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Olá meus queridos alunos!?Continuamos aqui sempre juntinhos de vocês com tarefas divertidas e produtivas, estamos à disposição para qualquer dúvida e desejamos uma abençoada semana!!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3655347" y="1619396"/>
            <a:ext cx="1387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QUARTA-FEIRA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3973332" y="1941119"/>
            <a:ext cx="1047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TURMA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5042558" y="1946902"/>
            <a:ext cx="2088908" cy="35658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2° ANO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6512" y="663484"/>
            <a:ext cx="1281288" cy="1292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"/>
          <p:cNvSpPr txBox="1"/>
          <p:nvPr/>
        </p:nvSpPr>
        <p:spPr>
          <a:xfrm>
            <a:off x="622295" y="2415608"/>
            <a:ext cx="9448800" cy="47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5400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TTurma: 2° Ano Fundamental 1 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25400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Unidade Temática: Esportes 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25400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Tema: Esportes de Marca e Precisão 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ESPORTES DE MARCA E PRECISÃO – ESTAFETA COM PRECISÃO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CAMPO DE EXPERIÊNCIA:   trabalhar o socioemocional através da atividade proposta e vivenciar o trabalho em equipe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HABILIDAD:</a:t>
            </a:r>
            <a:r>
              <a:rPr lang="en-US" sz="1100" b="0" i="0" u="none" strike="noStrike" cap="none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EF12EF05)  (EF12EF06)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0" lvl="0" indent="0" algn="l" rtl="0">
              <a:lnSpc>
                <a:spcPct val="126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 A Turma será posicionada em fila, e na frente de cada fila teremos 4 bambolês. Nos 3 primeiros bambolês teremos alunos dentro deles, e no 4 bambolê um aluno deverá segurá-lo. Ao sinal do Professor, o primeiro aluno da fila arremessará a bola para o primeiro aluno do arco, que arremessará para o segundo, que arremessará para o  terceiro. No momento que a bola chegar no terceiro aluno, ele deverá arremessar dentro do arco que está sendo segurado pelo quarto aluno a equipe que acerta primeiro dentro do bambolê marcará 1 ponto. Em seguida acontece um rodízio, cada aluno avançará uma casa.</a:t>
            </a:r>
            <a:endParaRPr sz="1400" b="0" i="0" u="none" strike="noStrike" cap="non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279400" lvl="0" indent="0" algn="just" rtl="0">
              <a:lnSpc>
                <a:spcPct val="11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25400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646138" y="1984391"/>
            <a:ext cx="28485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EDUCAÇÃO FÍSICA 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40" y="-87086"/>
            <a:ext cx="10672960" cy="75457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3"/>
          <p:cNvGrpSpPr/>
          <p:nvPr/>
        </p:nvGrpSpPr>
        <p:grpSpPr>
          <a:xfrm>
            <a:off x="3655347" y="1583193"/>
            <a:ext cx="4573549" cy="10093"/>
            <a:chOff x="63500" y="63500"/>
            <a:chExt cx="5755132" cy="12700"/>
          </a:xfrm>
        </p:grpSpPr>
        <p:sp>
          <p:nvSpPr>
            <p:cNvPr id="122" name="Google Shape;122;p3"/>
            <p:cNvSpPr/>
            <p:nvPr/>
          </p:nvSpPr>
          <p:spPr>
            <a:xfrm>
              <a:off x="101473" y="63500"/>
              <a:ext cx="5680583" cy="12700"/>
            </a:xfrm>
            <a:custGeom>
              <a:avLst/>
              <a:gdLst/>
              <a:ahLst/>
              <a:cxnLst/>
              <a:rect l="l" t="t" r="r" b="b"/>
              <a:pathLst>
                <a:path w="5680583" h="12700" extrusionOk="0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23" name="Google Shape;123;p3"/>
            <p:cNvSpPr/>
            <p:nvPr/>
          </p:nvSpPr>
          <p:spPr>
            <a:xfrm>
              <a:off x="63500" y="63500"/>
              <a:ext cx="5755132" cy="12700"/>
            </a:xfrm>
            <a:custGeom>
              <a:avLst/>
              <a:gdLst/>
              <a:ahLst/>
              <a:cxnLst/>
              <a:rect l="l" t="t" r="r" b="b"/>
              <a:pathLst>
                <a:path w="5755132" h="12700" extrusionOk="0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4" name="Google Shape;12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774021" y="383034"/>
            <a:ext cx="894232" cy="9525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 txBox="1"/>
          <p:nvPr/>
        </p:nvSpPr>
        <p:spPr>
          <a:xfrm>
            <a:off x="3504402" y="279868"/>
            <a:ext cx="5140834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PLANEJAMENTO SEMANAL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3973315" y="837503"/>
            <a:ext cx="3539478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Olá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meus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queridos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alunos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!?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Continuamos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aqui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sempre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juntinhos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vocês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com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tarefas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divertidas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produtivas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estamos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à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disposição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qualquer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dúvida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desejamos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uma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abençoada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semana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!!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5146225" y="1763060"/>
            <a:ext cx="2087929" cy="356420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12/05/2026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3655347" y="1802696"/>
            <a:ext cx="1387234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QUARTA-FEIRA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"/>
          <p:cNvSpPr txBox="1"/>
          <p:nvPr/>
        </p:nvSpPr>
        <p:spPr>
          <a:xfrm>
            <a:off x="3886807" y="2150481"/>
            <a:ext cx="1047643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TURMA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5174733" y="2172427"/>
            <a:ext cx="2088908" cy="35658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CCFF9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3° ANO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956" y="261751"/>
            <a:ext cx="1281289" cy="129202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3"/>
          <p:cNvSpPr txBox="1"/>
          <p:nvPr/>
        </p:nvSpPr>
        <p:spPr>
          <a:xfrm>
            <a:off x="646138" y="1984391"/>
            <a:ext cx="2848527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EDUCAÇÃO FÍSICA 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631120" y="2657133"/>
            <a:ext cx="9448800" cy="49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7500" marR="39878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Tu rm a</a:t>
            </a:r>
            <a:r>
              <a:rPr lang="en-US" sz="1600" b="0" i="0" u="none" strike="noStrike" cap="none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3º Ano </a:t>
            </a:r>
            <a:r>
              <a:rPr lang="en-US" sz="1600" b="0" i="0" u="none" strike="noStrike" cap="non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Fundamental</a:t>
            </a:r>
            <a:r>
              <a:rPr lang="en-US" sz="16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rgbClr val="2A2A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00" marR="39878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Unidade </a:t>
            </a:r>
            <a:r>
              <a:rPr lang="en-US" sz="1600" b="0" i="0" u="none" strike="noStrike" cap="non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Temát</a:t>
            </a:r>
            <a:r>
              <a:rPr lang="en-US" sz="16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ica</a:t>
            </a:r>
            <a:r>
              <a:rPr lang="en-US" sz="1600" b="0" i="0" u="none" strike="noStrike" cap="none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b="0" i="0" u="none" strike="noStrike" cap="non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Esportes </a:t>
            </a:r>
            <a:endParaRPr sz="1600" b="0" i="0" u="none" strike="noStrike" cap="none">
              <a:solidFill>
                <a:srgbClr val="08080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00" marR="39878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Tema</a:t>
            </a:r>
            <a:r>
              <a:rPr lang="en-US" sz="1600" b="0" i="0" u="none" strike="noStrike" cap="none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b="0" i="0" u="none" strike="noStrike" cap="non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Espo</a:t>
            </a:r>
            <a:r>
              <a:rPr lang="en-US" sz="16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rtes </a:t>
            </a:r>
            <a:r>
              <a:rPr lang="en-US" sz="16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600" b="0" i="0" u="none" strike="noStrike" cap="non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en-US" sz="16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vasão </a:t>
            </a:r>
            <a:endParaRPr sz="1600" b="0" i="0" u="none" strike="noStrike" cap="none">
              <a:solidFill>
                <a:srgbClr val="2A2A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CAMPO DE EXPERIÊNCIA:   trabalhar o socioemocional através da atividade proposta e vivenciar o trabalho em equipe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(EF12EF05) . (EF12EF06)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55600" lvl="0" indent="0" algn="l" rtl="0">
              <a:lnSpc>
                <a:spcPct val="126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Vamos dividir  nossa turma em 2 equipes, e posicio­ naremos em filas, uma de cada lado da quadra. No centro da quadra colocaremos os cones representando o gol. A equipe A fará gol no lado A, e a equipe B fará gol no lado</a:t>
            </a:r>
            <a:endParaRPr sz="14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818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B. Em determinado momento o professor gritará </a:t>
            </a:r>
            <a:r>
              <a:rPr lang="en-US" sz="14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um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número, e o respectivo número de</a:t>
            </a:r>
            <a:endParaRPr sz="14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cada equipe deverá sair correndo e tentar marcar gol. O seu adversário deverá tentar impedir. Nesse momento não teremos fora nas laterais, somente na parte de trás dos cones. O aluno que conseguir fazer o gol, marcará 1 ponto. Se a bola sair, ninguém marcará o ponto. Vence a equipe que no final pontuar mais.</a:t>
            </a:r>
            <a:endParaRPr sz="14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00" marR="39878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2A2A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40" y="-87086"/>
            <a:ext cx="10672960" cy="75457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5"/>
          <p:cNvGrpSpPr/>
          <p:nvPr/>
        </p:nvGrpSpPr>
        <p:grpSpPr>
          <a:xfrm>
            <a:off x="3655347" y="1583193"/>
            <a:ext cx="4573549" cy="10093"/>
            <a:chOff x="63500" y="63500"/>
            <a:chExt cx="5755132" cy="12700"/>
          </a:xfrm>
        </p:grpSpPr>
        <p:sp>
          <p:nvSpPr>
            <p:cNvPr id="140" name="Google Shape;140;p5"/>
            <p:cNvSpPr/>
            <p:nvPr/>
          </p:nvSpPr>
          <p:spPr>
            <a:xfrm>
              <a:off x="101473" y="63500"/>
              <a:ext cx="5680583" cy="12700"/>
            </a:xfrm>
            <a:custGeom>
              <a:avLst/>
              <a:gdLst/>
              <a:ahLst/>
              <a:cxnLst/>
              <a:rect l="l" t="t" r="r" b="b"/>
              <a:pathLst>
                <a:path w="5680583" h="12700" extrusionOk="0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41" name="Google Shape;141;p5"/>
            <p:cNvSpPr/>
            <p:nvPr/>
          </p:nvSpPr>
          <p:spPr>
            <a:xfrm>
              <a:off x="63500" y="63500"/>
              <a:ext cx="5755132" cy="12700"/>
            </a:xfrm>
            <a:custGeom>
              <a:avLst/>
              <a:gdLst/>
              <a:ahLst/>
              <a:cxnLst/>
              <a:rect l="l" t="t" r="r" b="b"/>
              <a:pathLst>
                <a:path w="5755132" h="12700" extrusionOk="0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2" name="Google Shape;14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774021" y="383034"/>
            <a:ext cx="894232" cy="95257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3504401" y="279868"/>
            <a:ext cx="5151225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PLANEJAMENTO SEMANAL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3973315" y="837503"/>
            <a:ext cx="3539478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Olá meus queridos alunos!?Continuamos aqui sempre juntinhos de vocês com tarefas divertidas e produtivas, estamos à disposição para qualquer dúvida e desejamos uma abençoada semana!!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5374825" y="1763060"/>
            <a:ext cx="2088908" cy="35658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12/05/2026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3655347" y="1802696"/>
            <a:ext cx="1387234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QUARTA-FEIRA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3886807" y="2150481"/>
            <a:ext cx="1047643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TURMA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5174733" y="2172427"/>
            <a:ext cx="2087971" cy="35642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4° ANO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956" y="261751"/>
            <a:ext cx="1281289" cy="129202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 txBox="1"/>
          <p:nvPr/>
        </p:nvSpPr>
        <p:spPr>
          <a:xfrm>
            <a:off x="646138" y="1984391"/>
            <a:ext cx="2848527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EDUCAÇÃO FÍSICA 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631125" y="2657125"/>
            <a:ext cx="8372400" cy="57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Turma: 4° Ano Fundamental 1 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Unidade Temática: futebol 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ESPORTES DE INVASÃO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CAMPO DE EXPERIÊNCIA:   trabalhar o socioemocional através da atividade proposta e vivenciar o trabalho em equipe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(EF12EF05). (EF12EF06)</a:t>
            </a:r>
            <a:endParaRPr sz="1400" b="0" i="0" u="none" strike="noStrike" cap="non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Vamos dividir  nossa turma em 2 equipes, e posicio­ naremos em filas, uma de cada lado da quadra. No centro da quadra colocaremos os cones representando o gol. A equipe A fará gol no lado A, e a equipe B fará gol no lado</a:t>
            </a:r>
            <a:endParaRPr sz="14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1818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B. Em determinado momento o professor gritará </a:t>
            </a:r>
            <a:r>
              <a:rPr lang="en-US" sz="1400" b="0" i="0" u="none" strike="noStrike" cap="non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um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número, e o respectivo número de</a:t>
            </a:r>
            <a:endParaRPr sz="14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cada equipe deverá sair correndo e tentar marcar gol. O seu adversário deverá tentar impedir. Nesse momento não teremos fora nas laterais, somente na parte de trás dos cones. O aluno que conseguir fazer o gol, marcará 1 ponto. Se a bola sair,</a:t>
            </a: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ninguém marcará o ponto. Vence a equipe que no final pontuar mais.</a:t>
            </a:r>
            <a:endParaRPr sz="11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125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cb968bea0b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40" y="-87086"/>
            <a:ext cx="10672960" cy="75457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g3cb968bea0b_0_5"/>
          <p:cNvGrpSpPr/>
          <p:nvPr/>
        </p:nvGrpSpPr>
        <p:grpSpPr>
          <a:xfrm>
            <a:off x="3655348" y="1583191"/>
            <a:ext cx="4573603" cy="10093"/>
            <a:chOff x="63500" y="63500"/>
            <a:chExt cx="5755132" cy="12700"/>
          </a:xfrm>
        </p:grpSpPr>
        <p:sp>
          <p:nvSpPr>
            <p:cNvPr id="158" name="Google Shape;158;g3cb968bea0b_0_5"/>
            <p:cNvSpPr/>
            <p:nvPr/>
          </p:nvSpPr>
          <p:spPr>
            <a:xfrm>
              <a:off x="101473" y="63500"/>
              <a:ext cx="5680583" cy="12700"/>
            </a:xfrm>
            <a:custGeom>
              <a:avLst/>
              <a:gdLst/>
              <a:ahLst/>
              <a:cxnLst/>
              <a:rect l="l" t="t" r="r" b="b"/>
              <a:pathLst>
                <a:path w="5680583" h="12700" extrusionOk="0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59" name="Google Shape;159;g3cb968bea0b_0_5"/>
            <p:cNvSpPr/>
            <p:nvPr/>
          </p:nvSpPr>
          <p:spPr>
            <a:xfrm>
              <a:off x="63500" y="63500"/>
              <a:ext cx="5755132" cy="12700"/>
            </a:xfrm>
            <a:custGeom>
              <a:avLst/>
              <a:gdLst/>
              <a:ahLst/>
              <a:cxnLst/>
              <a:rect l="l" t="t" r="r" b="b"/>
              <a:pathLst>
                <a:path w="5755132" h="12700" extrusionOk="0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0" name="Google Shape;160;g3cb968bea0b_0_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774021" y="383034"/>
            <a:ext cx="894232" cy="95257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cb968bea0b_0_5"/>
          <p:cNvSpPr/>
          <p:nvPr/>
        </p:nvSpPr>
        <p:spPr>
          <a:xfrm>
            <a:off x="5146225" y="1763060"/>
            <a:ext cx="2087929" cy="356420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12/05/2026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3cb968bea0b_0_5"/>
          <p:cNvSpPr txBox="1"/>
          <p:nvPr/>
        </p:nvSpPr>
        <p:spPr>
          <a:xfrm>
            <a:off x="3504401" y="279868"/>
            <a:ext cx="5269619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PLANEJAMENTO SEMANAL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cb968bea0b_0_5"/>
          <p:cNvSpPr txBox="1"/>
          <p:nvPr/>
        </p:nvSpPr>
        <p:spPr>
          <a:xfrm>
            <a:off x="3973315" y="837503"/>
            <a:ext cx="35394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Olá meus queridos alunos!?Continuamos aqui sempre juntinhos de vocês com tarefas divertidas e produtivas, estamos à disposição para qualquer dúvida e desejamos uma abençoada semana!!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3cb968bea0b_0_5"/>
          <p:cNvSpPr txBox="1"/>
          <p:nvPr/>
        </p:nvSpPr>
        <p:spPr>
          <a:xfrm>
            <a:off x="3655347" y="1802696"/>
            <a:ext cx="1387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QUARTA-FEIRA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cb968bea0b_0_5"/>
          <p:cNvSpPr txBox="1"/>
          <p:nvPr/>
        </p:nvSpPr>
        <p:spPr>
          <a:xfrm>
            <a:off x="3886807" y="2150481"/>
            <a:ext cx="1047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TURMA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3cb968bea0b_0_5"/>
          <p:cNvSpPr/>
          <p:nvPr/>
        </p:nvSpPr>
        <p:spPr>
          <a:xfrm>
            <a:off x="5174733" y="2172427"/>
            <a:ext cx="2088908" cy="356587"/>
          </a:xfrm>
          <a:custGeom>
            <a:avLst/>
            <a:gdLst/>
            <a:ahLst/>
            <a:cxnLst/>
            <a:rect l="l" t="t" r="r" b="b"/>
            <a:pathLst>
              <a:path w="1223372" h="208836" extrusionOk="0">
                <a:moveTo>
                  <a:pt x="22247" y="0"/>
                </a:moveTo>
                <a:lnTo>
                  <a:pt x="1201125" y="0"/>
                </a:lnTo>
                <a:cubicBezTo>
                  <a:pt x="1207026" y="0"/>
                  <a:pt x="1212684" y="2344"/>
                  <a:pt x="1216856" y="6516"/>
                </a:cubicBezTo>
                <a:cubicBezTo>
                  <a:pt x="1221029" y="10688"/>
                  <a:pt x="1223372" y="16347"/>
                  <a:pt x="1223372" y="22247"/>
                </a:cubicBezTo>
                <a:lnTo>
                  <a:pt x="1223372" y="186589"/>
                </a:lnTo>
                <a:cubicBezTo>
                  <a:pt x="1223372" y="192489"/>
                  <a:pt x="1221029" y="198148"/>
                  <a:pt x="1216856" y="202320"/>
                </a:cubicBezTo>
                <a:cubicBezTo>
                  <a:pt x="1212684" y="206492"/>
                  <a:pt x="1207026" y="208836"/>
                  <a:pt x="1201125" y="208836"/>
                </a:cubicBezTo>
                <a:lnTo>
                  <a:pt x="22247" y="208836"/>
                </a:lnTo>
                <a:cubicBezTo>
                  <a:pt x="9960" y="208836"/>
                  <a:pt x="0" y="198875"/>
                  <a:pt x="0" y="186589"/>
                </a:cubicBezTo>
                <a:lnTo>
                  <a:pt x="0" y="22247"/>
                </a:lnTo>
                <a:cubicBezTo>
                  <a:pt x="0" y="16347"/>
                  <a:pt x="2344" y="10688"/>
                  <a:pt x="6516" y="6516"/>
                </a:cubicBezTo>
                <a:cubicBezTo>
                  <a:pt x="10688" y="2344"/>
                  <a:pt x="16347" y="0"/>
                  <a:pt x="22247" y="0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5° ANO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g3cb968bea0b_0_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956" y="261751"/>
            <a:ext cx="1281288" cy="129202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cb968bea0b_0_5"/>
          <p:cNvSpPr txBox="1"/>
          <p:nvPr/>
        </p:nvSpPr>
        <p:spPr>
          <a:xfrm>
            <a:off x="646138" y="1984391"/>
            <a:ext cx="2848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EDUCAÇÃO FÍSICA 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3cb968bea0b_0_5"/>
          <p:cNvSpPr txBox="1"/>
          <p:nvPr/>
        </p:nvSpPr>
        <p:spPr>
          <a:xfrm>
            <a:off x="631120" y="2657133"/>
            <a:ext cx="9448800" cy="46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EMA: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GINASTICA GERAL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CAMPO DE EXPERIÊNCIA:   trabalhar o socioemocional através da atividade proposta e vivenciar o trabalho em equipe  e interação entre os alunos na vivencia escolar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EF35EF07) .(EF35EF08)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55600" lvl="0" indent="0" algn="l" rtl="0">
              <a:lnSpc>
                <a:spcPct val="126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turma será dividida em 2 equipes e posicionadas em filas. Na frente de cada fila teremos o nosso obstáculo, e mais a frente um pouco teremos 1 bambolê. Ao inal do Professor, o primeiro aluno de cada fila deverá sair correndo, saltar sobre o obstáculo, pegar o bambolê e passar dentro dele. Em seguida ele voltará correndo para sua fila e dará a mão para o o próximo aluno, e os 2 juntos repetirão o mesmo processo.Assim sucessivamente até todos os integrantes da equipe terem participado, e formarem uma grande corrente.Parte Final: Faremos um breve alongamento com a turma e discutiremos os pontos positivos e negativos da nossa proposta, logo isso retornaremos a sala de aula.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1134</Words>
  <Application>Microsoft Office PowerPoint</Application>
  <PresentationFormat>Personalizar</PresentationFormat>
  <Paragraphs>76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Open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FERREIRA</dc:creator>
  <cp:lastModifiedBy>Windows 10</cp:lastModifiedBy>
  <cp:revision>1</cp:revision>
  <dcterms:created xsi:type="dcterms:W3CDTF">2006-08-16T00:00:00Z</dcterms:created>
  <dcterms:modified xsi:type="dcterms:W3CDTF">2026-05-17T03:57:12Z</dcterms:modified>
</cp:coreProperties>
</file>