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10693400" cx="7556500"/>
  <p:notesSz cx="6858000" cy="9144000"/>
  <p:embeddedFontLst>
    <p:embeddedFont>
      <p:font typeface="Open Sans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2" roundtripDataSignature="AMtx7mgADmFY/hqQ1xHLI6SUlj+HCvZJ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OpenSans-boldItalic.fntdata"/><Relationship Id="rId10" Type="http://schemas.openxmlformats.org/officeDocument/2006/relationships/font" Target="fonts/OpenSans-italic.fntdata"/><Relationship Id="rId12" Type="http://customschemas.google.com/relationships/presentationmetadata" Target="metadata"/><Relationship Id="rId9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Ope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2217738" y="685800"/>
            <a:ext cx="24225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2217738" y="685800"/>
            <a:ext cx="24225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hyperlink" Target="https://www.youtube.com/watch?v=6KPu-SDh2s4" TargetMode="External"/><Relationship Id="rId6" Type="http://schemas.openxmlformats.org/officeDocument/2006/relationships/hyperlink" Target="https://www.youtube.com/watch?v=xuZxEhLbpWc" TargetMode="External"/><Relationship Id="rId7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hyperlink" Target="https://www.youtube.com/watch?v=g2lVYvvHTHI" TargetMode="External"/><Relationship Id="rId5" Type="http://schemas.openxmlformats.org/officeDocument/2006/relationships/hyperlink" Target="https://youtu.be/Chem7co4Lxw" TargetMode="External"/><Relationship Id="rId6" Type="http://schemas.openxmlformats.org/officeDocument/2006/relationships/hyperlink" Target="https://youtu.be/cRAcHp4KJnA" TargetMode="External"/><Relationship Id="rId7" Type="http://schemas.openxmlformats.org/officeDocument/2006/relationships/hyperlink" Target="https://youtu.be/cRAcHp4KJn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918" l="0" r="1037" t="0"/>
          <a:stretch/>
        </p:blipFill>
        <p:spPr>
          <a:xfrm>
            <a:off x="20858" y="0"/>
            <a:ext cx="7556500" cy="10693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" name="Google Shape;85;p1"/>
          <p:cNvGrpSpPr/>
          <p:nvPr/>
        </p:nvGrpSpPr>
        <p:grpSpPr>
          <a:xfrm>
            <a:off x="680739" y="1450394"/>
            <a:ext cx="6468305" cy="14274"/>
            <a:chOff x="63500" y="63500"/>
            <a:chExt cx="5755132" cy="12700"/>
          </a:xfrm>
        </p:grpSpPr>
        <p:sp>
          <p:nvSpPr>
            <p:cNvPr id="86" name="Google Shape;86;p1"/>
            <p:cNvSpPr/>
            <p:nvPr/>
          </p:nvSpPr>
          <p:spPr>
            <a:xfrm>
              <a:off x="101473" y="63500"/>
              <a:ext cx="5680583" cy="12700"/>
            </a:xfrm>
            <a:custGeom>
              <a:rect b="b" l="l" r="r" t="t"/>
              <a:pathLst>
                <a:path extrusionOk="0" h="12700" w="5680583">
                  <a:moveTo>
                    <a:pt x="45212" y="0"/>
                  </a:moveTo>
                  <a:lnTo>
                    <a:pt x="52324" y="2794"/>
                  </a:lnTo>
                  <a:lnTo>
                    <a:pt x="49530" y="12700"/>
                  </a:lnTo>
                  <a:lnTo>
                    <a:pt x="45212" y="12700"/>
                  </a:lnTo>
                  <a:lnTo>
                    <a:pt x="38862" y="9906"/>
                  </a:lnTo>
                  <a:lnTo>
                    <a:pt x="41656" y="0"/>
                  </a:lnTo>
                  <a:close/>
                  <a:moveTo>
                    <a:pt x="84074" y="0"/>
                  </a:moveTo>
                  <a:lnTo>
                    <a:pt x="91186" y="2794"/>
                  </a:lnTo>
                  <a:lnTo>
                    <a:pt x="88392" y="12700"/>
                  </a:lnTo>
                  <a:lnTo>
                    <a:pt x="84074" y="12700"/>
                  </a:lnTo>
                  <a:lnTo>
                    <a:pt x="77724" y="9906"/>
                  </a:lnTo>
                  <a:lnTo>
                    <a:pt x="80518" y="0"/>
                  </a:lnTo>
                  <a:close/>
                  <a:moveTo>
                    <a:pt x="122936" y="0"/>
                  </a:moveTo>
                  <a:lnTo>
                    <a:pt x="130048" y="2794"/>
                  </a:lnTo>
                  <a:lnTo>
                    <a:pt x="127127" y="12700"/>
                  </a:lnTo>
                  <a:lnTo>
                    <a:pt x="122809" y="12700"/>
                  </a:lnTo>
                  <a:lnTo>
                    <a:pt x="116459" y="9906"/>
                  </a:lnTo>
                  <a:lnTo>
                    <a:pt x="119253" y="0"/>
                  </a:lnTo>
                  <a:close/>
                  <a:moveTo>
                    <a:pt x="161798" y="0"/>
                  </a:moveTo>
                  <a:lnTo>
                    <a:pt x="168910" y="2794"/>
                  </a:lnTo>
                  <a:lnTo>
                    <a:pt x="166116" y="12700"/>
                  </a:lnTo>
                  <a:lnTo>
                    <a:pt x="161798" y="12700"/>
                  </a:lnTo>
                  <a:lnTo>
                    <a:pt x="155448" y="9906"/>
                  </a:lnTo>
                  <a:lnTo>
                    <a:pt x="158242" y="0"/>
                  </a:lnTo>
                  <a:close/>
                  <a:moveTo>
                    <a:pt x="200660" y="0"/>
                  </a:moveTo>
                  <a:lnTo>
                    <a:pt x="207772" y="2794"/>
                  </a:lnTo>
                  <a:lnTo>
                    <a:pt x="204978" y="12700"/>
                  </a:lnTo>
                  <a:lnTo>
                    <a:pt x="200660" y="12700"/>
                  </a:lnTo>
                  <a:lnTo>
                    <a:pt x="194310" y="9906"/>
                  </a:lnTo>
                  <a:lnTo>
                    <a:pt x="196977" y="0"/>
                  </a:lnTo>
                  <a:close/>
                  <a:moveTo>
                    <a:pt x="239522" y="0"/>
                  </a:moveTo>
                  <a:lnTo>
                    <a:pt x="246634" y="2794"/>
                  </a:lnTo>
                  <a:lnTo>
                    <a:pt x="243840" y="12700"/>
                  </a:lnTo>
                  <a:lnTo>
                    <a:pt x="239522" y="12700"/>
                  </a:lnTo>
                  <a:lnTo>
                    <a:pt x="233172" y="9906"/>
                  </a:lnTo>
                  <a:lnTo>
                    <a:pt x="235966" y="0"/>
                  </a:lnTo>
                  <a:close/>
                  <a:moveTo>
                    <a:pt x="278384" y="0"/>
                  </a:moveTo>
                  <a:lnTo>
                    <a:pt x="285496" y="2794"/>
                  </a:lnTo>
                  <a:lnTo>
                    <a:pt x="282702" y="12700"/>
                  </a:lnTo>
                  <a:lnTo>
                    <a:pt x="278384" y="12700"/>
                  </a:lnTo>
                  <a:lnTo>
                    <a:pt x="272034" y="9906"/>
                  </a:lnTo>
                  <a:lnTo>
                    <a:pt x="274828" y="0"/>
                  </a:lnTo>
                  <a:close/>
                  <a:moveTo>
                    <a:pt x="317246" y="0"/>
                  </a:moveTo>
                  <a:lnTo>
                    <a:pt x="324358" y="2794"/>
                  </a:lnTo>
                  <a:lnTo>
                    <a:pt x="321564" y="12700"/>
                  </a:lnTo>
                  <a:lnTo>
                    <a:pt x="317246" y="12700"/>
                  </a:lnTo>
                  <a:lnTo>
                    <a:pt x="310896" y="9906"/>
                  </a:lnTo>
                  <a:lnTo>
                    <a:pt x="313690" y="0"/>
                  </a:lnTo>
                  <a:close/>
                  <a:moveTo>
                    <a:pt x="355727" y="0"/>
                  </a:moveTo>
                  <a:lnTo>
                    <a:pt x="362839" y="2794"/>
                  </a:lnTo>
                  <a:lnTo>
                    <a:pt x="360045" y="12700"/>
                  </a:lnTo>
                  <a:lnTo>
                    <a:pt x="355727" y="12700"/>
                  </a:lnTo>
                  <a:lnTo>
                    <a:pt x="349377" y="9906"/>
                  </a:lnTo>
                  <a:lnTo>
                    <a:pt x="352171" y="0"/>
                  </a:lnTo>
                  <a:close/>
                  <a:moveTo>
                    <a:pt x="394589" y="0"/>
                  </a:moveTo>
                  <a:lnTo>
                    <a:pt x="401701" y="2794"/>
                  </a:lnTo>
                  <a:lnTo>
                    <a:pt x="398907" y="12700"/>
                  </a:lnTo>
                  <a:lnTo>
                    <a:pt x="394589" y="12700"/>
                  </a:lnTo>
                  <a:lnTo>
                    <a:pt x="388239" y="9906"/>
                  </a:lnTo>
                  <a:lnTo>
                    <a:pt x="391033" y="0"/>
                  </a:lnTo>
                  <a:close/>
                  <a:moveTo>
                    <a:pt x="433451" y="0"/>
                  </a:moveTo>
                  <a:lnTo>
                    <a:pt x="440563" y="2794"/>
                  </a:lnTo>
                  <a:lnTo>
                    <a:pt x="437769" y="12700"/>
                  </a:lnTo>
                  <a:lnTo>
                    <a:pt x="433451" y="12700"/>
                  </a:lnTo>
                  <a:lnTo>
                    <a:pt x="427101" y="9906"/>
                  </a:lnTo>
                  <a:lnTo>
                    <a:pt x="429895" y="0"/>
                  </a:lnTo>
                  <a:close/>
                  <a:moveTo>
                    <a:pt x="472313" y="0"/>
                  </a:moveTo>
                  <a:lnTo>
                    <a:pt x="479425" y="2794"/>
                  </a:lnTo>
                  <a:lnTo>
                    <a:pt x="476377" y="12700"/>
                  </a:lnTo>
                  <a:lnTo>
                    <a:pt x="472059" y="12700"/>
                  </a:lnTo>
                  <a:lnTo>
                    <a:pt x="465709" y="9906"/>
                  </a:lnTo>
                  <a:lnTo>
                    <a:pt x="468503" y="0"/>
                  </a:lnTo>
                  <a:close/>
                  <a:moveTo>
                    <a:pt x="511175" y="0"/>
                  </a:moveTo>
                  <a:lnTo>
                    <a:pt x="518287" y="2794"/>
                  </a:lnTo>
                  <a:lnTo>
                    <a:pt x="515493" y="12700"/>
                  </a:lnTo>
                  <a:lnTo>
                    <a:pt x="511175" y="12700"/>
                  </a:lnTo>
                  <a:lnTo>
                    <a:pt x="504825" y="9906"/>
                  </a:lnTo>
                  <a:lnTo>
                    <a:pt x="507619" y="0"/>
                  </a:lnTo>
                  <a:close/>
                  <a:moveTo>
                    <a:pt x="550037" y="0"/>
                  </a:moveTo>
                  <a:lnTo>
                    <a:pt x="557149" y="2794"/>
                  </a:lnTo>
                  <a:lnTo>
                    <a:pt x="554355" y="12700"/>
                  </a:lnTo>
                  <a:lnTo>
                    <a:pt x="550037" y="12700"/>
                  </a:lnTo>
                  <a:lnTo>
                    <a:pt x="543687" y="9906"/>
                  </a:lnTo>
                  <a:lnTo>
                    <a:pt x="546227" y="0"/>
                  </a:lnTo>
                  <a:close/>
                  <a:moveTo>
                    <a:pt x="588899" y="0"/>
                  </a:moveTo>
                  <a:lnTo>
                    <a:pt x="596011" y="2794"/>
                  </a:lnTo>
                  <a:lnTo>
                    <a:pt x="593217" y="12700"/>
                  </a:lnTo>
                  <a:lnTo>
                    <a:pt x="588899" y="12700"/>
                  </a:lnTo>
                  <a:lnTo>
                    <a:pt x="582549" y="9906"/>
                  </a:lnTo>
                  <a:lnTo>
                    <a:pt x="585343" y="0"/>
                  </a:lnTo>
                  <a:close/>
                  <a:moveTo>
                    <a:pt x="627761" y="0"/>
                  </a:moveTo>
                  <a:lnTo>
                    <a:pt x="634873" y="2794"/>
                  </a:lnTo>
                  <a:lnTo>
                    <a:pt x="632079" y="12700"/>
                  </a:lnTo>
                  <a:lnTo>
                    <a:pt x="627761" y="12700"/>
                  </a:lnTo>
                  <a:lnTo>
                    <a:pt x="621411" y="9906"/>
                  </a:lnTo>
                  <a:lnTo>
                    <a:pt x="624205" y="0"/>
                  </a:lnTo>
                  <a:close/>
                  <a:moveTo>
                    <a:pt x="666623" y="0"/>
                  </a:moveTo>
                  <a:lnTo>
                    <a:pt x="673735" y="2794"/>
                  </a:lnTo>
                  <a:lnTo>
                    <a:pt x="670941" y="12700"/>
                  </a:lnTo>
                  <a:lnTo>
                    <a:pt x="666623" y="12700"/>
                  </a:lnTo>
                  <a:lnTo>
                    <a:pt x="660273" y="9906"/>
                  </a:lnTo>
                  <a:lnTo>
                    <a:pt x="663067" y="0"/>
                  </a:lnTo>
                  <a:close/>
                  <a:moveTo>
                    <a:pt x="704977" y="0"/>
                  </a:moveTo>
                  <a:lnTo>
                    <a:pt x="712089" y="2794"/>
                  </a:lnTo>
                  <a:lnTo>
                    <a:pt x="709295" y="12700"/>
                  </a:lnTo>
                  <a:lnTo>
                    <a:pt x="704977" y="12700"/>
                  </a:lnTo>
                  <a:lnTo>
                    <a:pt x="698627" y="9906"/>
                  </a:lnTo>
                  <a:lnTo>
                    <a:pt x="701548" y="0"/>
                  </a:lnTo>
                  <a:close/>
                  <a:moveTo>
                    <a:pt x="743839" y="0"/>
                  </a:moveTo>
                  <a:lnTo>
                    <a:pt x="750951" y="2794"/>
                  </a:lnTo>
                  <a:lnTo>
                    <a:pt x="748157" y="12700"/>
                  </a:lnTo>
                  <a:lnTo>
                    <a:pt x="743839" y="12700"/>
                  </a:lnTo>
                  <a:lnTo>
                    <a:pt x="737489" y="9906"/>
                  </a:lnTo>
                  <a:lnTo>
                    <a:pt x="740283" y="0"/>
                  </a:lnTo>
                  <a:close/>
                  <a:moveTo>
                    <a:pt x="782701" y="0"/>
                  </a:moveTo>
                  <a:lnTo>
                    <a:pt x="789813" y="2794"/>
                  </a:lnTo>
                  <a:lnTo>
                    <a:pt x="787019" y="12700"/>
                  </a:lnTo>
                  <a:lnTo>
                    <a:pt x="782701" y="12700"/>
                  </a:lnTo>
                  <a:lnTo>
                    <a:pt x="776351" y="9906"/>
                  </a:lnTo>
                  <a:lnTo>
                    <a:pt x="779145" y="0"/>
                  </a:lnTo>
                  <a:close/>
                  <a:moveTo>
                    <a:pt x="821563" y="0"/>
                  </a:moveTo>
                  <a:lnTo>
                    <a:pt x="828675" y="2794"/>
                  </a:lnTo>
                  <a:lnTo>
                    <a:pt x="825881" y="12700"/>
                  </a:lnTo>
                  <a:lnTo>
                    <a:pt x="821563" y="12700"/>
                  </a:lnTo>
                  <a:lnTo>
                    <a:pt x="815213" y="9906"/>
                  </a:lnTo>
                  <a:lnTo>
                    <a:pt x="818007" y="0"/>
                  </a:lnTo>
                  <a:close/>
                  <a:moveTo>
                    <a:pt x="860425" y="0"/>
                  </a:moveTo>
                  <a:lnTo>
                    <a:pt x="867537" y="2794"/>
                  </a:lnTo>
                  <a:lnTo>
                    <a:pt x="864743" y="12700"/>
                  </a:lnTo>
                  <a:lnTo>
                    <a:pt x="860425" y="12700"/>
                  </a:lnTo>
                  <a:lnTo>
                    <a:pt x="854075" y="9906"/>
                  </a:lnTo>
                  <a:lnTo>
                    <a:pt x="856869" y="0"/>
                  </a:lnTo>
                  <a:close/>
                  <a:moveTo>
                    <a:pt x="899287" y="0"/>
                  </a:moveTo>
                  <a:lnTo>
                    <a:pt x="906399" y="2794"/>
                  </a:lnTo>
                  <a:lnTo>
                    <a:pt x="903605" y="12700"/>
                  </a:lnTo>
                  <a:lnTo>
                    <a:pt x="899287" y="12700"/>
                  </a:lnTo>
                  <a:lnTo>
                    <a:pt x="892937" y="9906"/>
                  </a:lnTo>
                  <a:lnTo>
                    <a:pt x="895731" y="0"/>
                  </a:lnTo>
                  <a:close/>
                  <a:moveTo>
                    <a:pt x="938149" y="0"/>
                  </a:moveTo>
                  <a:lnTo>
                    <a:pt x="945261" y="2794"/>
                  </a:lnTo>
                  <a:lnTo>
                    <a:pt x="942467" y="12700"/>
                  </a:lnTo>
                  <a:lnTo>
                    <a:pt x="938149" y="12700"/>
                  </a:lnTo>
                  <a:lnTo>
                    <a:pt x="931799" y="9906"/>
                  </a:lnTo>
                  <a:lnTo>
                    <a:pt x="934593" y="0"/>
                  </a:lnTo>
                  <a:close/>
                  <a:moveTo>
                    <a:pt x="977011" y="0"/>
                  </a:moveTo>
                  <a:lnTo>
                    <a:pt x="984123" y="2794"/>
                  </a:lnTo>
                  <a:lnTo>
                    <a:pt x="981329" y="12700"/>
                  </a:lnTo>
                  <a:lnTo>
                    <a:pt x="977011" y="12700"/>
                  </a:lnTo>
                  <a:lnTo>
                    <a:pt x="970661" y="9906"/>
                  </a:lnTo>
                  <a:lnTo>
                    <a:pt x="973455" y="0"/>
                  </a:lnTo>
                  <a:close/>
                  <a:moveTo>
                    <a:pt x="1015873" y="0"/>
                  </a:moveTo>
                  <a:lnTo>
                    <a:pt x="1022985" y="2794"/>
                  </a:lnTo>
                  <a:lnTo>
                    <a:pt x="1020191" y="12700"/>
                  </a:lnTo>
                  <a:lnTo>
                    <a:pt x="1015873" y="12700"/>
                  </a:lnTo>
                  <a:lnTo>
                    <a:pt x="1009523" y="9906"/>
                  </a:lnTo>
                  <a:lnTo>
                    <a:pt x="1012317" y="0"/>
                  </a:lnTo>
                  <a:close/>
                  <a:moveTo>
                    <a:pt x="1054735" y="0"/>
                  </a:moveTo>
                  <a:lnTo>
                    <a:pt x="1061847" y="2794"/>
                  </a:lnTo>
                  <a:lnTo>
                    <a:pt x="1059053" y="12700"/>
                  </a:lnTo>
                  <a:lnTo>
                    <a:pt x="1054735" y="12700"/>
                  </a:lnTo>
                  <a:lnTo>
                    <a:pt x="1048385" y="9906"/>
                  </a:lnTo>
                  <a:lnTo>
                    <a:pt x="1051179" y="0"/>
                  </a:lnTo>
                  <a:close/>
                  <a:moveTo>
                    <a:pt x="1093597" y="0"/>
                  </a:moveTo>
                  <a:lnTo>
                    <a:pt x="1100709" y="2794"/>
                  </a:lnTo>
                  <a:lnTo>
                    <a:pt x="1097407" y="12700"/>
                  </a:lnTo>
                  <a:lnTo>
                    <a:pt x="1093089" y="12700"/>
                  </a:lnTo>
                  <a:lnTo>
                    <a:pt x="1086739" y="9906"/>
                  </a:lnTo>
                  <a:lnTo>
                    <a:pt x="1089533" y="0"/>
                  </a:lnTo>
                  <a:close/>
                  <a:moveTo>
                    <a:pt x="1132459" y="0"/>
                  </a:moveTo>
                  <a:lnTo>
                    <a:pt x="1139571" y="2794"/>
                  </a:lnTo>
                  <a:lnTo>
                    <a:pt x="1136777" y="12700"/>
                  </a:lnTo>
                  <a:lnTo>
                    <a:pt x="1132459" y="12700"/>
                  </a:lnTo>
                  <a:lnTo>
                    <a:pt x="1126109" y="9906"/>
                  </a:lnTo>
                  <a:lnTo>
                    <a:pt x="1128903" y="0"/>
                  </a:lnTo>
                  <a:close/>
                  <a:moveTo>
                    <a:pt x="1171321" y="0"/>
                  </a:moveTo>
                  <a:lnTo>
                    <a:pt x="1178433" y="2794"/>
                  </a:lnTo>
                  <a:lnTo>
                    <a:pt x="1175639" y="12700"/>
                  </a:lnTo>
                  <a:lnTo>
                    <a:pt x="1171321" y="12700"/>
                  </a:lnTo>
                  <a:lnTo>
                    <a:pt x="1164971" y="9906"/>
                  </a:lnTo>
                  <a:lnTo>
                    <a:pt x="1167257" y="0"/>
                  </a:lnTo>
                  <a:close/>
                  <a:moveTo>
                    <a:pt x="1210183" y="0"/>
                  </a:moveTo>
                  <a:lnTo>
                    <a:pt x="1217295" y="2794"/>
                  </a:lnTo>
                  <a:lnTo>
                    <a:pt x="1214501" y="12700"/>
                  </a:lnTo>
                  <a:lnTo>
                    <a:pt x="1210183" y="12700"/>
                  </a:lnTo>
                  <a:lnTo>
                    <a:pt x="1203833" y="9906"/>
                  </a:lnTo>
                  <a:lnTo>
                    <a:pt x="1206627" y="0"/>
                  </a:lnTo>
                  <a:close/>
                  <a:moveTo>
                    <a:pt x="1249045" y="0"/>
                  </a:moveTo>
                  <a:lnTo>
                    <a:pt x="1256157" y="2794"/>
                  </a:lnTo>
                  <a:lnTo>
                    <a:pt x="1253363" y="12700"/>
                  </a:lnTo>
                  <a:lnTo>
                    <a:pt x="1249045" y="12700"/>
                  </a:lnTo>
                  <a:lnTo>
                    <a:pt x="1242695" y="9906"/>
                  </a:lnTo>
                  <a:lnTo>
                    <a:pt x="1245489" y="0"/>
                  </a:lnTo>
                  <a:close/>
                  <a:moveTo>
                    <a:pt x="1287907" y="0"/>
                  </a:moveTo>
                  <a:lnTo>
                    <a:pt x="1295019" y="2794"/>
                  </a:lnTo>
                  <a:lnTo>
                    <a:pt x="1292224" y="12700"/>
                  </a:lnTo>
                  <a:lnTo>
                    <a:pt x="1287907" y="12700"/>
                  </a:lnTo>
                  <a:lnTo>
                    <a:pt x="1281557" y="9906"/>
                  </a:lnTo>
                  <a:lnTo>
                    <a:pt x="1284351" y="0"/>
                  </a:lnTo>
                  <a:close/>
                  <a:moveTo>
                    <a:pt x="1326769" y="0"/>
                  </a:moveTo>
                  <a:lnTo>
                    <a:pt x="1333880" y="2794"/>
                  </a:lnTo>
                  <a:lnTo>
                    <a:pt x="1331086" y="12700"/>
                  </a:lnTo>
                  <a:lnTo>
                    <a:pt x="1326769" y="12700"/>
                  </a:lnTo>
                  <a:lnTo>
                    <a:pt x="1320419" y="9906"/>
                  </a:lnTo>
                  <a:lnTo>
                    <a:pt x="1323213" y="0"/>
                  </a:lnTo>
                  <a:close/>
                  <a:moveTo>
                    <a:pt x="1365630" y="0"/>
                  </a:moveTo>
                  <a:lnTo>
                    <a:pt x="1372742" y="2794"/>
                  </a:lnTo>
                  <a:lnTo>
                    <a:pt x="1369948" y="12700"/>
                  </a:lnTo>
                  <a:lnTo>
                    <a:pt x="1365630" y="12700"/>
                  </a:lnTo>
                  <a:lnTo>
                    <a:pt x="1359280" y="9906"/>
                  </a:lnTo>
                  <a:lnTo>
                    <a:pt x="1362074" y="0"/>
                  </a:lnTo>
                  <a:close/>
                  <a:moveTo>
                    <a:pt x="1404492" y="0"/>
                  </a:moveTo>
                  <a:lnTo>
                    <a:pt x="1411604" y="2794"/>
                  </a:lnTo>
                  <a:lnTo>
                    <a:pt x="1408810" y="12700"/>
                  </a:lnTo>
                  <a:lnTo>
                    <a:pt x="1404492" y="12700"/>
                  </a:lnTo>
                  <a:lnTo>
                    <a:pt x="1398142" y="9906"/>
                  </a:lnTo>
                  <a:lnTo>
                    <a:pt x="1400936" y="0"/>
                  </a:lnTo>
                  <a:close/>
                  <a:moveTo>
                    <a:pt x="1443354" y="0"/>
                  </a:moveTo>
                  <a:lnTo>
                    <a:pt x="1450466" y="2794"/>
                  </a:lnTo>
                  <a:lnTo>
                    <a:pt x="1447672" y="12700"/>
                  </a:lnTo>
                  <a:lnTo>
                    <a:pt x="1443354" y="12700"/>
                  </a:lnTo>
                  <a:lnTo>
                    <a:pt x="1437004" y="9906"/>
                  </a:lnTo>
                  <a:lnTo>
                    <a:pt x="1439798" y="0"/>
                  </a:lnTo>
                  <a:close/>
                  <a:moveTo>
                    <a:pt x="1482216" y="0"/>
                  </a:moveTo>
                  <a:lnTo>
                    <a:pt x="1489328" y="2794"/>
                  </a:lnTo>
                  <a:lnTo>
                    <a:pt x="1486534" y="12700"/>
                  </a:lnTo>
                  <a:lnTo>
                    <a:pt x="1482216" y="12700"/>
                  </a:lnTo>
                  <a:lnTo>
                    <a:pt x="1475866" y="9906"/>
                  </a:lnTo>
                  <a:lnTo>
                    <a:pt x="1478660" y="0"/>
                  </a:lnTo>
                  <a:close/>
                  <a:moveTo>
                    <a:pt x="1521078" y="0"/>
                  </a:moveTo>
                  <a:lnTo>
                    <a:pt x="1528190" y="2794"/>
                  </a:lnTo>
                  <a:lnTo>
                    <a:pt x="1525396" y="12700"/>
                  </a:lnTo>
                  <a:lnTo>
                    <a:pt x="1521078" y="12700"/>
                  </a:lnTo>
                  <a:lnTo>
                    <a:pt x="1514728" y="9906"/>
                  </a:lnTo>
                  <a:lnTo>
                    <a:pt x="1517522" y="0"/>
                  </a:lnTo>
                  <a:close/>
                  <a:moveTo>
                    <a:pt x="1559940" y="0"/>
                  </a:moveTo>
                  <a:lnTo>
                    <a:pt x="1567052" y="2794"/>
                  </a:lnTo>
                  <a:lnTo>
                    <a:pt x="1564258" y="12700"/>
                  </a:lnTo>
                  <a:lnTo>
                    <a:pt x="1559940" y="12700"/>
                  </a:lnTo>
                  <a:lnTo>
                    <a:pt x="1553590" y="9906"/>
                  </a:lnTo>
                  <a:lnTo>
                    <a:pt x="1556384" y="0"/>
                  </a:lnTo>
                  <a:close/>
                  <a:moveTo>
                    <a:pt x="1598802" y="0"/>
                  </a:moveTo>
                  <a:lnTo>
                    <a:pt x="1605914" y="2794"/>
                  </a:lnTo>
                  <a:lnTo>
                    <a:pt x="1603120" y="12700"/>
                  </a:lnTo>
                  <a:lnTo>
                    <a:pt x="1598802" y="12700"/>
                  </a:lnTo>
                  <a:lnTo>
                    <a:pt x="1592452" y="9906"/>
                  </a:lnTo>
                  <a:lnTo>
                    <a:pt x="1595246" y="0"/>
                  </a:lnTo>
                  <a:close/>
                  <a:moveTo>
                    <a:pt x="1637664" y="0"/>
                  </a:moveTo>
                  <a:lnTo>
                    <a:pt x="1644776" y="2794"/>
                  </a:lnTo>
                  <a:lnTo>
                    <a:pt x="1641982" y="12700"/>
                  </a:lnTo>
                  <a:lnTo>
                    <a:pt x="1637664" y="12700"/>
                  </a:lnTo>
                  <a:lnTo>
                    <a:pt x="1631314" y="9906"/>
                  </a:lnTo>
                  <a:lnTo>
                    <a:pt x="1634108" y="0"/>
                  </a:lnTo>
                  <a:close/>
                  <a:moveTo>
                    <a:pt x="1676526" y="0"/>
                  </a:moveTo>
                  <a:lnTo>
                    <a:pt x="1683638" y="2794"/>
                  </a:lnTo>
                  <a:lnTo>
                    <a:pt x="1680844" y="12700"/>
                  </a:lnTo>
                  <a:lnTo>
                    <a:pt x="1676526" y="12700"/>
                  </a:lnTo>
                  <a:lnTo>
                    <a:pt x="1670176" y="9906"/>
                  </a:lnTo>
                  <a:lnTo>
                    <a:pt x="1672970" y="0"/>
                  </a:lnTo>
                  <a:close/>
                  <a:moveTo>
                    <a:pt x="1715388" y="0"/>
                  </a:moveTo>
                  <a:lnTo>
                    <a:pt x="1722500" y="2794"/>
                  </a:lnTo>
                  <a:lnTo>
                    <a:pt x="1719706" y="12700"/>
                  </a:lnTo>
                  <a:lnTo>
                    <a:pt x="1715388" y="12700"/>
                  </a:lnTo>
                  <a:lnTo>
                    <a:pt x="1709038" y="9906"/>
                  </a:lnTo>
                  <a:lnTo>
                    <a:pt x="1711832" y="0"/>
                  </a:lnTo>
                  <a:close/>
                  <a:moveTo>
                    <a:pt x="1754250" y="0"/>
                  </a:moveTo>
                  <a:lnTo>
                    <a:pt x="1761362" y="2794"/>
                  </a:lnTo>
                  <a:lnTo>
                    <a:pt x="1758568" y="12700"/>
                  </a:lnTo>
                  <a:lnTo>
                    <a:pt x="1754250" y="12700"/>
                  </a:lnTo>
                  <a:lnTo>
                    <a:pt x="1747900" y="9906"/>
                  </a:lnTo>
                  <a:lnTo>
                    <a:pt x="1750694" y="0"/>
                  </a:lnTo>
                  <a:close/>
                  <a:moveTo>
                    <a:pt x="1793112" y="0"/>
                  </a:moveTo>
                  <a:lnTo>
                    <a:pt x="1800224" y="2794"/>
                  </a:lnTo>
                  <a:lnTo>
                    <a:pt x="1797430" y="12700"/>
                  </a:lnTo>
                  <a:lnTo>
                    <a:pt x="1793112" y="12700"/>
                  </a:lnTo>
                  <a:lnTo>
                    <a:pt x="1786762" y="9906"/>
                  </a:lnTo>
                  <a:lnTo>
                    <a:pt x="1789556" y="0"/>
                  </a:lnTo>
                  <a:close/>
                  <a:moveTo>
                    <a:pt x="1831974" y="0"/>
                  </a:moveTo>
                  <a:lnTo>
                    <a:pt x="1839086" y="2794"/>
                  </a:lnTo>
                  <a:lnTo>
                    <a:pt x="1836292" y="12700"/>
                  </a:lnTo>
                  <a:lnTo>
                    <a:pt x="1831974" y="12700"/>
                  </a:lnTo>
                  <a:lnTo>
                    <a:pt x="1825624" y="9906"/>
                  </a:lnTo>
                  <a:lnTo>
                    <a:pt x="1828418" y="0"/>
                  </a:lnTo>
                  <a:close/>
                  <a:moveTo>
                    <a:pt x="1870836" y="0"/>
                  </a:moveTo>
                  <a:lnTo>
                    <a:pt x="1877948" y="2794"/>
                  </a:lnTo>
                  <a:lnTo>
                    <a:pt x="1875154" y="12700"/>
                  </a:lnTo>
                  <a:lnTo>
                    <a:pt x="1870836" y="12700"/>
                  </a:lnTo>
                  <a:lnTo>
                    <a:pt x="1864486" y="9906"/>
                  </a:lnTo>
                  <a:lnTo>
                    <a:pt x="1867280" y="0"/>
                  </a:lnTo>
                  <a:close/>
                  <a:moveTo>
                    <a:pt x="1909698" y="0"/>
                  </a:moveTo>
                  <a:lnTo>
                    <a:pt x="1916810" y="2794"/>
                  </a:lnTo>
                  <a:lnTo>
                    <a:pt x="1914016" y="12700"/>
                  </a:lnTo>
                  <a:lnTo>
                    <a:pt x="1909698" y="12700"/>
                  </a:lnTo>
                  <a:lnTo>
                    <a:pt x="1903348" y="9906"/>
                  </a:lnTo>
                  <a:lnTo>
                    <a:pt x="1906142" y="0"/>
                  </a:lnTo>
                  <a:close/>
                  <a:moveTo>
                    <a:pt x="1948560" y="0"/>
                  </a:moveTo>
                  <a:lnTo>
                    <a:pt x="1955672" y="2794"/>
                  </a:lnTo>
                  <a:lnTo>
                    <a:pt x="1952878" y="12700"/>
                  </a:lnTo>
                  <a:lnTo>
                    <a:pt x="1948560" y="12700"/>
                  </a:lnTo>
                  <a:lnTo>
                    <a:pt x="1942210" y="9906"/>
                  </a:lnTo>
                  <a:lnTo>
                    <a:pt x="1945004" y="0"/>
                  </a:lnTo>
                  <a:close/>
                  <a:moveTo>
                    <a:pt x="1987422" y="0"/>
                  </a:moveTo>
                  <a:lnTo>
                    <a:pt x="1994534" y="2794"/>
                  </a:lnTo>
                  <a:lnTo>
                    <a:pt x="1991740" y="12700"/>
                  </a:lnTo>
                  <a:lnTo>
                    <a:pt x="1987422" y="12700"/>
                  </a:lnTo>
                  <a:lnTo>
                    <a:pt x="1981072" y="9906"/>
                  </a:lnTo>
                  <a:lnTo>
                    <a:pt x="1983866" y="0"/>
                  </a:lnTo>
                  <a:close/>
                  <a:moveTo>
                    <a:pt x="2026284" y="0"/>
                  </a:moveTo>
                  <a:lnTo>
                    <a:pt x="2033396" y="2794"/>
                  </a:lnTo>
                  <a:lnTo>
                    <a:pt x="2030602" y="12700"/>
                  </a:lnTo>
                  <a:lnTo>
                    <a:pt x="2026284" y="12700"/>
                  </a:lnTo>
                  <a:lnTo>
                    <a:pt x="2019934" y="9906"/>
                  </a:lnTo>
                  <a:lnTo>
                    <a:pt x="2022728" y="0"/>
                  </a:lnTo>
                  <a:close/>
                  <a:moveTo>
                    <a:pt x="2065146" y="0"/>
                  </a:moveTo>
                  <a:lnTo>
                    <a:pt x="2072258" y="2794"/>
                  </a:lnTo>
                  <a:lnTo>
                    <a:pt x="2069464" y="12700"/>
                  </a:lnTo>
                  <a:lnTo>
                    <a:pt x="2065146" y="12700"/>
                  </a:lnTo>
                  <a:lnTo>
                    <a:pt x="2058796" y="9906"/>
                  </a:lnTo>
                  <a:lnTo>
                    <a:pt x="2061590" y="0"/>
                  </a:lnTo>
                  <a:close/>
                  <a:moveTo>
                    <a:pt x="2104008" y="0"/>
                  </a:moveTo>
                  <a:lnTo>
                    <a:pt x="2111120" y="2794"/>
                  </a:lnTo>
                  <a:lnTo>
                    <a:pt x="2108326" y="12700"/>
                  </a:lnTo>
                  <a:lnTo>
                    <a:pt x="2104008" y="12700"/>
                  </a:lnTo>
                  <a:lnTo>
                    <a:pt x="2097658" y="9906"/>
                  </a:lnTo>
                  <a:lnTo>
                    <a:pt x="2100452" y="0"/>
                  </a:lnTo>
                  <a:close/>
                  <a:moveTo>
                    <a:pt x="2142870" y="0"/>
                  </a:moveTo>
                  <a:lnTo>
                    <a:pt x="2149982" y="2794"/>
                  </a:lnTo>
                  <a:lnTo>
                    <a:pt x="2147188" y="12700"/>
                  </a:lnTo>
                  <a:lnTo>
                    <a:pt x="2142870" y="12700"/>
                  </a:lnTo>
                  <a:lnTo>
                    <a:pt x="2136520" y="9906"/>
                  </a:lnTo>
                  <a:lnTo>
                    <a:pt x="2139314" y="0"/>
                  </a:lnTo>
                  <a:close/>
                  <a:moveTo>
                    <a:pt x="2181732" y="0"/>
                  </a:moveTo>
                  <a:lnTo>
                    <a:pt x="2188844" y="2794"/>
                  </a:lnTo>
                  <a:lnTo>
                    <a:pt x="2186050" y="12700"/>
                  </a:lnTo>
                  <a:lnTo>
                    <a:pt x="2181732" y="12700"/>
                  </a:lnTo>
                  <a:lnTo>
                    <a:pt x="2175382" y="9906"/>
                  </a:lnTo>
                  <a:lnTo>
                    <a:pt x="2178176" y="0"/>
                  </a:lnTo>
                  <a:close/>
                  <a:moveTo>
                    <a:pt x="2220594" y="0"/>
                  </a:moveTo>
                  <a:lnTo>
                    <a:pt x="2227706" y="2794"/>
                  </a:lnTo>
                  <a:lnTo>
                    <a:pt x="2224912" y="12700"/>
                  </a:lnTo>
                  <a:lnTo>
                    <a:pt x="2220594" y="12700"/>
                  </a:lnTo>
                  <a:lnTo>
                    <a:pt x="2214244" y="9906"/>
                  </a:lnTo>
                  <a:lnTo>
                    <a:pt x="2217038" y="0"/>
                  </a:lnTo>
                  <a:close/>
                  <a:moveTo>
                    <a:pt x="2259456" y="0"/>
                  </a:moveTo>
                  <a:lnTo>
                    <a:pt x="2266568" y="2794"/>
                  </a:lnTo>
                  <a:lnTo>
                    <a:pt x="2263774" y="12700"/>
                  </a:lnTo>
                  <a:lnTo>
                    <a:pt x="2259456" y="12700"/>
                  </a:lnTo>
                  <a:lnTo>
                    <a:pt x="2253106" y="9906"/>
                  </a:lnTo>
                  <a:lnTo>
                    <a:pt x="2255900" y="0"/>
                  </a:lnTo>
                  <a:close/>
                  <a:moveTo>
                    <a:pt x="2298318" y="0"/>
                  </a:moveTo>
                  <a:lnTo>
                    <a:pt x="2305430" y="2794"/>
                  </a:lnTo>
                  <a:lnTo>
                    <a:pt x="2302636" y="12700"/>
                  </a:lnTo>
                  <a:lnTo>
                    <a:pt x="2298318" y="12700"/>
                  </a:lnTo>
                  <a:lnTo>
                    <a:pt x="2291968" y="9906"/>
                  </a:lnTo>
                  <a:lnTo>
                    <a:pt x="2294762" y="0"/>
                  </a:lnTo>
                  <a:close/>
                  <a:moveTo>
                    <a:pt x="2337180" y="0"/>
                  </a:moveTo>
                  <a:lnTo>
                    <a:pt x="2344292" y="2794"/>
                  </a:lnTo>
                  <a:lnTo>
                    <a:pt x="2341498" y="12700"/>
                  </a:lnTo>
                  <a:lnTo>
                    <a:pt x="2337180" y="12700"/>
                  </a:lnTo>
                  <a:lnTo>
                    <a:pt x="2330830" y="9906"/>
                  </a:lnTo>
                  <a:lnTo>
                    <a:pt x="2333624" y="0"/>
                  </a:lnTo>
                  <a:close/>
                  <a:moveTo>
                    <a:pt x="2376042" y="0"/>
                  </a:moveTo>
                  <a:lnTo>
                    <a:pt x="2383154" y="2794"/>
                  </a:lnTo>
                  <a:lnTo>
                    <a:pt x="2380360" y="12700"/>
                  </a:lnTo>
                  <a:lnTo>
                    <a:pt x="2376042" y="12700"/>
                  </a:lnTo>
                  <a:lnTo>
                    <a:pt x="2369692" y="9906"/>
                  </a:lnTo>
                  <a:lnTo>
                    <a:pt x="2372486" y="0"/>
                  </a:lnTo>
                  <a:close/>
                  <a:moveTo>
                    <a:pt x="2414904" y="0"/>
                  </a:moveTo>
                  <a:lnTo>
                    <a:pt x="2422016" y="2794"/>
                  </a:lnTo>
                  <a:lnTo>
                    <a:pt x="2419222" y="12700"/>
                  </a:lnTo>
                  <a:lnTo>
                    <a:pt x="2414904" y="12700"/>
                  </a:lnTo>
                  <a:lnTo>
                    <a:pt x="2408554" y="9906"/>
                  </a:lnTo>
                  <a:lnTo>
                    <a:pt x="2411348" y="0"/>
                  </a:lnTo>
                  <a:close/>
                  <a:moveTo>
                    <a:pt x="2453766" y="0"/>
                  </a:moveTo>
                  <a:lnTo>
                    <a:pt x="2460878" y="2794"/>
                  </a:lnTo>
                  <a:lnTo>
                    <a:pt x="2458084" y="12700"/>
                  </a:lnTo>
                  <a:lnTo>
                    <a:pt x="2453766" y="12700"/>
                  </a:lnTo>
                  <a:lnTo>
                    <a:pt x="2447416" y="9906"/>
                  </a:lnTo>
                  <a:lnTo>
                    <a:pt x="2450210" y="0"/>
                  </a:lnTo>
                  <a:close/>
                  <a:moveTo>
                    <a:pt x="2492628" y="0"/>
                  </a:moveTo>
                  <a:lnTo>
                    <a:pt x="2499740" y="2794"/>
                  </a:lnTo>
                  <a:lnTo>
                    <a:pt x="2496946" y="12700"/>
                  </a:lnTo>
                  <a:lnTo>
                    <a:pt x="2492628" y="12700"/>
                  </a:lnTo>
                  <a:lnTo>
                    <a:pt x="2486278" y="9906"/>
                  </a:lnTo>
                  <a:lnTo>
                    <a:pt x="2489072" y="0"/>
                  </a:lnTo>
                  <a:close/>
                  <a:moveTo>
                    <a:pt x="2531490" y="0"/>
                  </a:moveTo>
                  <a:lnTo>
                    <a:pt x="2538602" y="2794"/>
                  </a:lnTo>
                  <a:lnTo>
                    <a:pt x="2535807" y="12700"/>
                  </a:lnTo>
                  <a:lnTo>
                    <a:pt x="2531490" y="12700"/>
                  </a:lnTo>
                  <a:lnTo>
                    <a:pt x="2525140" y="9906"/>
                  </a:lnTo>
                  <a:lnTo>
                    <a:pt x="2527934" y="0"/>
                  </a:lnTo>
                  <a:close/>
                  <a:moveTo>
                    <a:pt x="2570352" y="0"/>
                  </a:moveTo>
                  <a:lnTo>
                    <a:pt x="2577463" y="2794"/>
                  </a:lnTo>
                  <a:lnTo>
                    <a:pt x="2574669" y="12700"/>
                  </a:lnTo>
                  <a:lnTo>
                    <a:pt x="2570352" y="12700"/>
                  </a:lnTo>
                  <a:lnTo>
                    <a:pt x="2564002" y="9906"/>
                  </a:lnTo>
                  <a:lnTo>
                    <a:pt x="2566796" y="0"/>
                  </a:lnTo>
                  <a:close/>
                  <a:moveTo>
                    <a:pt x="2609213" y="0"/>
                  </a:moveTo>
                  <a:lnTo>
                    <a:pt x="2616325" y="2794"/>
                  </a:lnTo>
                  <a:lnTo>
                    <a:pt x="2613531" y="12700"/>
                  </a:lnTo>
                  <a:lnTo>
                    <a:pt x="2609213" y="12700"/>
                  </a:lnTo>
                  <a:lnTo>
                    <a:pt x="2602863" y="9906"/>
                  </a:lnTo>
                  <a:lnTo>
                    <a:pt x="2605657" y="0"/>
                  </a:lnTo>
                  <a:close/>
                  <a:moveTo>
                    <a:pt x="2648075" y="0"/>
                  </a:moveTo>
                  <a:lnTo>
                    <a:pt x="2655187" y="2794"/>
                  </a:lnTo>
                  <a:lnTo>
                    <a:pt x="2652393" y="12700"/>
                  </a:lnTo>
                  <a:lnTo>
                    <a:pt x="2648075" y="12700"/>
                  </a:lnTo>
                  <a:lnTo>
                    <a:pt x="2641725" y="9906"/>
                  </a:lnTo>
                  <a:lnTo>
                    <a:pt x="2644519" y="0"/>
                  </a:lnTo>
                  <a:close/>
                  <a:moveTo>
                    <a:pt x="2686937" y="0"/>
                  </a:moveTo>
                  <a:lnTo>
                    <a:pt x="2694049" y="2794"/>
                  </a:lnTo>
                  <a:lnTo>
                    <a:pt x="2691255" y="12700"/>
                  </a:lnTo>
                  <a:lnTo>
                    <a:pt x="2686937" y="12700"/>
                  </a:lnTo>
                  <a:lnTo>
                    <a:pt x="2680587" y="9906"/>
                  </a:lnTo>
                  <a:lnTo>
                    <a:pt x="2683381" y="0"/>
                  </a:lnTo>
                  <a:close/>
                  <a:moveTo>
                    <a:pt x="2725799" y="0"/>
                  </a:moveTo>
                  <a:lnTo>
                    <a:pt x="2732911" y="2794"/>
                  </a:lnTo>
                  <a:lnTo>
                    <a:pt x="2730117" y="12700"/>
                  </a:lnTo>
                  <a:lnTo>
                    <a:pt x="2725799" y="12700"/>
                  </a:lnTo>
                  <a:lnTo>
                    <a:pt x="2719449" y="9906"/>
                  </a:lnTo>
                  <a:lnTo>
                    <a:pt x="2722243" y="0"/>
                  </a:lnTo>
                  <a:close/>
                  <a:moveTo>
                    <a:pt x="2764661" y="0"/>
                  </a:moveTo>
                  <a:lnTo>
                    <a:pt x="2771773" y="2794"/>
                  </a:lnTo>
                  <a:lnTo>
                    <a:pt x="2768979" y="12700"/>
                  </a:lnTo>
                  <a:lnTo>
                    <a:pt x="2764661" y="12700"/>
                  </a:lnTo>
                  <a:lnTo>
                    <a:pt x="2758311" y="9906"/>
                  </a:lnTo>
                  <a:lnTo>
                    <a:pt x="2761105" y="0"/>
                  </a:lnTo>
                  <a:close/>
                  <a:moveTo>
                    <a:pt x="2803523" y="0"/>
                  </a:moveTo>
                  <a:lnTo>
                    <a:pt x="2810635" y="2794"/>
                  </a:lnTo>
                  <a:lnTo>
                    <a:pt x="2807841" y="12700"/>
                  </a:lnTo>
                  <a:lnTo>
                    <a:pt x="2803523" y="12700"/>
                  </a:lnTo>
                  <a:lnTo>
                    <a:pt x="2797173" y="9906"/>
                  </a:lnTo>
                  <a:lnTo>
                    <a:pt x="2799967" y="0"/>
                  </a:lnTo>
                  <a:close/>
                  <a:moveTo>
                    <a:pt x="2842385" y="0"/>
                  </a:moveTo>
                  <a:lnTo>
                    <a:pt x="2849497" y="2794"/>
                  </a:lnTo>
                  <a:lnTo>
                    <a:pt x="2846703" y="12700"/>
                  </a:lnTo>
                  <a:lnTo>
                    <a:pt x="2842385" y="12700"/>
                  </a:lnTo>
                  <a:lnTo>
                    <a:pt x="2836035" y="9906"/>
                  </a:lnTo>
                  <a:lnTo>
                    <a:pt x="2838829" y="0"/>
                  </a:lnTo>
                  <a:close/>
                  <a:moveTo>
                    <a:pt x="2881247" y="0"/>
                  </a:moveTo>
                  <a:lnTo>
                    <a:pt x="2888359" y="2794"/>
                  </a:lnTo>
                  <a:lnTo>
                    <a:pt x="2885565" y="12700"/>
                  </a:lnTo>
                  <a:lnTo>
                    <a:pt x="2881247" y="12700"/>
                  </a:lnTo>
                  <a:lnTo>
                    <a:pt x="2874897" y="9906"/>
                  </a:lnTo>
                  <a:lnTo>
                    <a:pt x="2877691" y="0"/>
                  </a:lnTo>
                  <a:close/>
                  <a:moveTo>
                    <a:pt x="2920109" y="0"/>
                  </a:moveTo>
                  <a:lnTo>
                    <a:pt x="2927221" y="2794"/>
                  </a:lnTo>
                  <a:lnTo>
                    <a:pt x="2924427" y="12700"/>
                  </a:lnTo>
                  <a:lnTo>
                    <a:pt x="2920109" y="12700"/>
                  </a:lnTo>
                  <a:lnTo>
                    <a:pt x="2913759" y="9906"/>
                  </a:lnTo>
                  <a:lnTo>
                    <a:pt x="2916553" y="0"/>
                  </a:lnTo>
                  <a:close/>
                  <a:moveTo>
                    <a:pt x="2958971" y="0"/>
                  </a:moveTo>
                  <a:lnTo>
                    <a:pt x="2966083" y="2794"/>
                  </a:lnTo>
                  <a:lnTo>
                    <a:pt x="2963289" y="12700"/>
                  </a:lnTo>
                  <a:lnTo>
                    <a:pt x="2958971" y="12700"/>
                  </a:lnTo>
                  <a:lnTo>
                    <a:pt x="2952621" y="9906"/>
                  </a:lnTo>
                  <a:lnTo>
                    <a:pt x="2955415" y="0"/>
                  </a:lnTo>
                  <a:close/>
                  <a:moveTo>
                    <a:pt x="2997833" y="0"/>
                  </a:moveTo>
                  <a:lnTo>
                    <a:pt x="3004945" y="2794"/>
                  </a:lnTo>
                  <a:lnTo>
                    <a:pt x="3002151" y="12700"/>
                  </a:lnTo>
                  <a:lnTo>
                    <a:pt x="2997833" y="12700"/>
                  </a:lnTo>
                  <a:lnTo>
                    <a:pt x="2991483" y="9906"/>
                  </a:lnTo>
                  <a:lnTo>
                    <a:pt x="2994277" y="0"/>
                  </a:lnTo>
                  <a:close/>
                  <a:moveTo>
                    <a:pt x="3036695" y="0"/>
                  </a:moveTo>
                  <a:lnTo>
                    <a:pt x="3043807" y="2794"/>
                  </a:lnTo>
                  <a:lnTo>
                    <a:pt x="3041013" y="12700"/>
                  </a:lnTo>
                  <a:lnTo>
                    <a:pt x="3036695" y="12700"/>
                  </a:lnTo>
                  <a:lnTo>
                    <a:pt x="3030345" y="9906"/>
                  </a:lnTo>
                  <a:lnTo>
                    <a:pt x="3033139" y="0"/>
                  </a:lnTo>
                  <a:close/>
                  <a:moveTo>
                    <a:pt x="3075557" y="0"/>
                  </a:moveTo>
                  <a:lnTo>
                    <a:pt x="3082669" y="2794"/>
                  </a:lnTo>
                  <a:lnTo>
                    <a:pt x="3079875" y="12700"/>
                  </a:lnTo>
                  <a:lnTo>
                    <a:pt x="3075557" y="12700"/>
                  </a:lnTo>
                  <a:lnTo>
                    <a:pt x="3069207" y="9906"/>
                  </a:lnTo>
                  <a:lnTo>
                    <a:pt x="3072001" y="0"/>
                  </a:lnTo>
                  <a:close/>
                  <a:moveTo>
                    <a:pt x="3114419" y="0"/>
                  </a:moveTo>
                  <a:lnTo>
                    <a:pt x="3121531" y="2794"/>
                  </a:lnTo>
                  <a:lnTo>
                    <a:pt x="3118737" y="12700"/>
                  </a:lnTo>
                  <a:lnTo>
                    <a:pt x="3114419" y="12700"/>
                  </a:lnTo>
                  <a:lnTo>
                    <a:pt x="3108069" y="9906"/>
                  </a:lnTo>
                  <a:lnTo>
                    <a:pt x="3110863" y="0"/>
                  </a:lnTo>
                  <a:close/>
                  <a:moveTo>
                    <a:pt x="3153281" y="0"/>
                  </a:moveTo>
                  <a:lnTo>
                    <a:pt x="3160393" y="2794"/>
                  </a:lnTo>
                  <a:lnTo>
                    <a:pt x="3157599" y="12700"/>
                  </a:lnTo>
                  <a:lnTo>
                    <a:pt x="3153281" y="12700"/>
                  </a:lnTo>
                  <a:lnTo>
                    <a:pt x="3146931" y="9906"/>
                  </a:lnTo>
                  <a:lnTo>
                    <a:pt x="3149725" y="0"/>
                  </a:lnTo>
                  <a:close/>
                  <a:moveTo>
                    <a:pt x="3192143" y="0"/>
                  </a:moveTo>
                  <a:lnTo>
                    <a:pt x="3199255" y="2794"/>
                  </a:lnTo>
                  <a:lnTo>
                    <a:pt x="3196461" y="12700"/>
                  </a:lnTo>
                  <a:lnTo>
                    <a:pt x="3192143" y="12700"/>
                  </a:lnTo>
                  <a:lnTo>
                    <a:pt x="3185793" y="9906"/>
                  </a:lnTo>
                  <a:lnTo>
                    <a:pt x="3188587" y="0"/>
                  </a:lnTo>
                  <a:close/>
                  <a:moveTo>
                    <a:pt x="3231005" y="0"/>
                  </a:moveTo>
                  <a:lnTo>
                    <a:pt x="3238117" y="2794"/>
                  </a:lnTo>
                  <a:lnTo>
                    <a:pt x="3235323" y="12700"/>
                  </a:lnTo>
                  <a:lnTo>
                    <a:pt x="3231005" y="12700"/>
                  </a:lnTo>
                  <a:lnTo>
                    <a:pt x="3224655" y="9906"/>
                  </a:lnTo>
                  <a:lnTo>
                    <a:pt x="3227449" y="0"/>
                  </a:lnTo>
                  <a:close/>
                  <a:moveTo>
                    <a:pt x="3269867" y="0"/>
                  </a:moveTo>
                  <a:lnTo>
                    <a:pt x="3276979" y="2794"/>
                  </a:lnTo>
                  <a:lnTo>
                    <a:pt x="3274185" y="12700"/>
                  </a:lnTo>
                  <a:lnTo>
                    <a:pt x="3269867" y="12700"/>
                  </a:lnTo>
                  <a:lnTo>
                    <a:pt x="3263517" y="9906"/>
                  </a:lnTo>
                  <a:lnTo>
                    <a:pt x="3266311" y="0"/>
                  </a:lnTo>
                  <a:close/>
                  <a:moveTo>
                    <a:pt x="3308729" y="0"/>
                  </a:moveTo>
                  <a:lnTo>
                    <a:pt x="3315841" y="2794"/>
                  </a:lnTo>
                  <a:lnTo>
                    <a:pt x="3313047" y="12700"/>
                  </a:lnTo>
                  <a:lnTo>
                    <a:pt x="3308729" y="12700"/>
                  </a:lnTo>
                  <a:lnTo>
                    <a:pt x="3302379" y="9906"/>
                  </a:lnTo>
                  <a:lnTo>
                    <a:pt x="3305173" y="0"/>
                  </a:lnTo>
                  <a:close/>
                  <a:moveTo>
                    <a:pt x="3347591" y="0"/>
                  </a:moveTo>
                  <a:lnTo>
                    <a:pt x="3354703" y="2794"/>
                  </a:lnTo>
                  <a:lnTo>
                    <a:pt x="3351909" y="12700"/>
                  </a:lnTo>
                  <a:lnTo>
                    <a:pt x="3347591" y="12700"/>
                  </a:lnTo>
                  <a:lnTo>
                    <a:pt x="3341241" y="9906"/>
                  </a:lnTo>
                  <a:lnTo>
                    <a:pt x="3344035" y="0"/>
                  </a:lnTo>
                  <a:close/>
                  <a:moveTo>
                    <a:pt x="3386453" y="0"/>
                  </a:moveTo>
                  <a:lnTo>
                    <a:pt x="3393565" y="2794"/>
                  </a:lnTo>
                  <a:lnTo>
                    <a:pt x="3390771" y="12700"/>
                  </a:lnTo>
                  <a:lnTo>
                    <a:pt x="3386453" y="12700"/>
                  </a:lnTo>
                  <a:lnTo>
                    <a:pt x="3380103" y="9906"/>
                  </a:lnTo>
                  <a:lnTo>
                    <a:pt x="3382897" y="0"/>
                  </a:lnTo>
                  <a:close/>
                  <a:moveTo>
                    <a:pt x="3425315" y="0"/>
                  </a:moveTo>
                  <a:lnTo>
                    <a:pt x="3432427" y="2794"/>
                  </a:lnTo>
                  <a:lnTo>
                    <a:pt x="3429633" y="12700"/>
                  </a:lnTo>
                  <a:lnTo>
                    <a:pt x="3425315" y="12700"/>
                  </a:lnTo>
                  <a:lnTo>
                    <a:pt x="3418965" y="9906"/>
                  </a:lnTo>
                  <a:lnTo>
                    <a:pt x="3421759" y="0"/>
                  </a:lnTo>
                  <a:close/>
                  <a:moveTo>
                    <a:pt x="3464177" y="0"/>
                  </a:moveTo>
                  <a:lnTo>
                    <a:pt x="3471289" y="2794"/>
                  </a:lnTo>
                  <a:lnTo>
                    <a:pt x="3468495" y="12700"/>
                  </a:lnTo>
                  <a:lnTo>
                    <a:pt x="3464177" y="12700"/>
                  </a:lnTo>
                  <a:lnTo>
                    <a:pt x="3457827" y="9906"/>
                  </a:lnTo>
                  <a:lnTo>
                    <a:pt x="3460621" y="0"/>
                  </a:lnTo>
                  <a:close/>
                  <a:moveTo>
                    <a:pt x="3503039" y="0"/>
                  </a:moveTo>
                  <a:lnTo>
                    <a:pt x="3510151" y="2794"/>
                  </a:lnTo>
                  <a:lnTo>
                    <a:pt x="3507357" y="12700"/>
                  </a:lnTo>
                  <a:lnTo>
                    <a:pt x="3503039" y="12700"/>
                  </a:lnTo>
                  <a:lnTo>
                    <a:pt x="3496689" y="9906"/>
                  </a:lnTo>
                  <a:lnTo>
                    <a:pt x="3499483" y="0"/>
                  </a:lnTo>
                  <a:close/>
                  <a:moveTo>
                    <a:pt x="3541901" y="0"/>
                  </a:moveTo>
                  <a:lnTo>
                    <a:pt x="3549013" y="2794"/>
                  </a:lnTo>
                  <a:lnTo>
                    <a:pt x="3546219" y="12700"/>
                  </a:lnTo>
                  <a:lnTo>
                    <a:pt x="3541901" y="12700"/>
                  </a:lnTo>
                  <a:lnTo>
                    <a:pt x="3535551" y="9906"/>
                  </a:lnTo>
                  <a:lnTo>
                    <a:pt x="3538345" y="0"/>
                  </a:lnTo>
                  <a:close/>
                  <a:moveTo>
                    <a:pt x="3580763" y="0"/>
                  </a:moveTo>
                  <a:lnTo>
                    <a:pt x="3587875" y="2794"/>
                  </a:lnTo>
                  <a:lnTo>
                    <a:pt x="3585081" y="12700"/>
                  </a:lnTo>
                  <a:lnTo>
                    <a:pt x="3580763" y="12700"/>
                  </a:lnTo>
                  <a:lnTo>
                    <a:pt x="3574413" y="9906"/>
                  </a:lnTo>
                  <a:lnTo>
                    <a:pt x="3577207" y="0"/>
                  </a:lnTo>
                  <a:close/>
                  <a:moveTo>
                    <a:pt x="3619625" y="0"/>
                  </a:moveTo>
                  <a:lnTo>
                    <a:pt x="3626737" y="2794"/>
                  </a:lnTo>
                  <a:lnTo>
                    <a:pt x="3623943" y="12700"/>
                  </a:lnTo>
                  <a:lnTo>
                    <a:pt x="3619625" y="12700"/>
                  </a:lnTo>
                  <a:lnTo>
                    <a:pt x="3613275" y="9906"/>
                  </a:lnTo>
                  <a:lnTo>
                    <a:pt x="3616069" y="0"/>
                  </a:lnTo>
                  <a:close/>
                  <a:moveTo>
                    <a:pt x="3658487" y="0"/>
                  </a:moveTo>
                  <a:lnTo>
                    <a:pt x="3665599" y="2794"/>
                  </a:lnTo>
                  <a:lnTo>
                    <a:pt x="3662805" y="12700"/>
                  </a:lnTo>
                  <a:lnTo>
                    <a:pt x="3658487" y="12700"/>
                  </a:lnTo>
                  <a:lnTo>
                    <a:pt x="3652137" y="9906"/>
                  </a:lnTo>
                  <a:lnTo>
                    <a:pt x="3654931" y="0"/>
                  </a:lnTo>
                  <a:close/>
                  <a:moveTo>
                    <a:pt x="3697349" y="0"/>
                  </a:moveTo>
                  <a:lnTo>
                    <a:pt x="3704461" y="2794"/>
                  </a:lnTo>
                  <a:lnTo>
                    <a:pt x="3701667" y="12700"/>
                  </a:lnTo>
                  <a:lnTo>
                    <a:pt x="3697349" y="12700"/>
                  </a:lnTo>
                  <a:lnTo>
                    <a:pt x="3690999" y="9906"/>
                  </a:lnTo>
                  <a:lnTo>
                    <a:pt x="3693793" y="0"/>
                  </a:lnTo>
                  <a:close/>
                  <a:moveTo>
                    <a:pt x="3736211" y="0"/>
                  </a:moveTo>
                  <a:lnTo>
                    <a:pt x="3743323" y="2794"/>
                  </a:lnTo>
                  <a:lnTo>
                    <a:pt x="3740529" y="12700"/>
                  </a:lnTo>
                  <a:lnTo>
                    <a:pt x="3736211" y="12700"/>
                  </a:lnTo>
                  <a:lnTo>
                    <a:pt x="3729861" y="9906"/>
                  </a:lnTo>
                  <a:lnTo>
                    <a:pt x="3732655" y="0"/>
                  </a:lnTo>
                  <a:close/>
                  <a:moveTo>
                    <a:pt x="3775073" y="0"/>
                  </a:moveTo>
                  <a:lnTo>
                    <a:pt x="3782185" y="2794"/>
                  </a:lnTo>
                  <a:lnTo>
                    <a:pt x="3779391" y="12700"/>
                  </a:lnTo>
                  <a:lnTo>
                    <a:pt x="3775073" y="12700"/>
                  </a:lnTo>
                  <a:lnTo>
                    <a:pt x="3768723" y="9906"/>
                  </a:lnTo>
                  <a:lnTo>
                    <a:pt x="3771517" y="0"/>
                  </a:lnTo>
                  <a:close/>
                  <a:moveTo>
                    <a:pt x="3813935" y="0"/>
                  </a:moveTo>
                  <a:lnTo>
                    <a:pt x="3821046" y="2794"/>
                  </a:lnTo>
                  <a:lnTo>
                    <a:pt x="3818252" y="12700"/>
                  </a:lnTo>
                  <a:lnTo>
                    <a:pt x="3813935" y="12700"/>
                  </a:lnTo>
                  <a:lnTo>
                    <a:pt x="3807585" y="9906"/>
                  </a:lnTo>
                  <a:lnTo>
                    <a:pt x="3810379" y="0"/>
                  </a:lnTo>
                  <a:close/>
                  <a:moveTo>
                    <a:pt x="3852796" y="0"/>
                  </a:moveTo>
                  <a:lnTo>
                    <a:pt x="3859908" y="2794"/>
                  </a:lnTo>
                  <a:lnTo>
                    <a:pt x="3857114" y="12700"/>
                  </a:lnTo>
                  <a:lnTo>
                    <a:pt x="3852796" y="12700"/>
                  </a:lnTo>
                  <a:lnTo>
                    <a:pt x="3846446" y="9906"/>
                  </a:lnTo>
                  <a:lnTo>
                    <a:pt x="3849241" y="0"/>
                  </a:lnTo>
                  <a:close/>
                  <a:moveTo>
                    <a:pt x="3891658" y="0"/>
                  </a:moveTo>
                  <a:lnTo>
                    <a:pt x="3898770" y="2794"/>
                  </a:lnTo>
                  <a:lnTo>
                    <a:pt x="3895976" y="12700"/>
                  </a:lnTo>
                  <a:lnTo>
                    <a:pt x="3891658" y="12700"/>
                  </a:lnTo>
                  <a:lnTo>
                    <a:pt x="3885308" y="9906"/>
                  </a:lnTo>
                  <a:lnTo>
                    <a:pt x="3888102" y="0"/>
                  </a:lnTo>
                  <a:close/>
                  <a:moveTo>
                    <a:pt x="3930520" y="0"/>
                  </a:moveTo>
                  <a:lnTo>
                    <a:pt x="3937632" y="2794"/>
                  </a:lnTo>
                  <a:lnTo>
                    <a:pt x="3934838" y="12700"/>
                  </a:lnTo>
                  <a:lnTo>
                    <a:pt x="3930520" y="12700"/>
                  </a:lnTo>
                  <a:lnTo>
                    <a:pt x="3924170" y="9906"/>
                  </a:lnTo>
                  <a:lnTo>
                    <a:pt x="3926964" y="0"/>
                  </a:lnTo>
                  <a:close/>
                  <a:moveTo>
                    <a:pt x="3969382" y="0"/>
                  </a:moveTo>
                  <a:lnTo>
                    <a:pt x="3976494" y="2794"/>
                  </a:lnTo>
                  <a:lnTo>
                    <a:pt x="3973700" y="12700"/>
                  </a:lnTo>
                  <a:lnTo>
                    <a:pt x="3969382" y="12700"/>
                  </a:lnTo>
                  <a:lnTo>
                    <a:pt x="3963032" y="9906"/>
                  </a:lnTo>
                  <a:lnTo>
                    <a:pt x="3965826" y="0"/>
                  </a:lnTo>
                  <a:close/>
                  <a:moveTo>
                    <a:pt x="4008244" y="0"/>
                  </a:moveTo>
                  <a:lnTo>
                    <a:pt x="4015356" y="2794"/>
                  </a:lnTo>
                  <a:lnTo>
                    <a:pt x="4012562" y="12700"/>
                  </a:lnTo>
                  <a:lnTo>
                    <a:pt x="4008244" y="12700"/>
                  </a:lnTo>
                  <a:lnTo>
                    <a:pt x="4001894" y="9906"/>
                  </a:lnTo>
                  <a:lnTo>
                    <a:pt x="4004688" y="0"/>
                  </a:lnTo>
                  <a:close/>
                  <a:moveTo>
                    <a:pt x="4047106" y="0"/>
                  </a:moveTo>
                  <a:lnTo>
                    <a:pt x="4054218" y="2794"/>
                  </a:lnTo>
                  <a:lnTo>
                    <a:pt x="4051424" y="12700"/>
                  </a:lnTo>
                  <a:lnTo>
                    <a:pt x="4047106" y="12700"/>
                  </a:lnTo>
                  <a:lnTo>
                    <a:pt x="4040756" y="9906"/>
                  </a:lnTo>
                  <a:lnTo>
                    <a:pt x="4043550" y="0"/>
                  </a:lnTo>
                  <a:close/>
                  <a:moveTo>
                    <a:pt x="4085968" y="0"/>
                  </a:moveTo>
                  <a:lnTo>
                    <a:pt x="4093080" y="2794"/>
                  </a:lnTo>
                  <a:lnTo>
                    <a:pt x="4090286" y="12700"/>
                  </a:lnTo>
                  <a:lnTo>
                    <a:pt x="4085968" y="12700"/>
                  </a:lnTo>
                  <a:lnTo>
                    <a:pt x="4079618" y="9906"/>
                  </a:lnTo>
                  <a:lnTo>
                    <a:pt x="4082412" y="0"/>
                  </a:lnTo>
                  <a:close/>
                  <a:moveTo>
                    <a:pt x="4124830" y="0"/>
                  </a:moveTo>
                  <a:lnTo>
                    <a:pt x="4131942" y="2794"/>
                  </a:lnTo>
                  <a:lnTo>
                    <a:pt x="4129148" y="12700"/>
                  </a:lnTo>
                  <a:lnTo>
                    <a:pt x="4124830" y="12700"/>
                  </a:lnTo>
                  <a:lnTo>
                    <a:pt x="4118480" y="9906"/>
                  </a:lnTo>
                  <a:lnTo>
                    <a:pt x="4121274" y="0"/>
                  </a:lnTo>
                  <a:close/>
                  <a:moveTo>
                    <a:pt x="4163692" y="0"/>
                  </a:moveTo>
                  <a:lnTo>
                    <a:pt x="4170804" y="2794"/>
                  </a:lnTo>
                  <a:lnTo>
                    <a:pt x="4168010" y="12700"/>
                  </a:lnTo>
                  <a:lnTo>
                    <a:pt x="4163692" y="12700"/>
                  </a:lnTo>
                  <a:lnTo>
                    <a:pt x="4157342" y="9906"/>
                  </a:lnTo>
                  <a:lnTo>
                    <a:pt x="4160136" y="0"/>
                  </a:lnTo>
                  <a:close/>
                  <a:moveTo>
                    <a:pt x="4202554" y="0"/>
                  </a:moveTo>
                  <a:lnTo>
                    <a:pt x="4209666" y="2794"/>
                  </a:lnTo>
                  <a:lnTo>
                    <a:pt x="4206872" y="12700"/>
                  </a:lnTo>
                  <a:lnTo>
                    <a:pt x="4202554" y="12700"/>
                  </a:lnTo>
                  <a:lnTo>
                    <a:pt x="4196204" y="9906"/>
                  </a:lnTo>
                  <a:lnTo>
                    <a:pt x="4198998" y="0"/>
                  </a:lnTo>
                  <a:close/>
                  <a:moveTo>
                    <a:pt x="4241416" y="0"/>
                  </a:moveTo>
                  <a:lnTo>
                    <a:pt x="4248528" y="2794"/>
                  </a:lnTo>
                  <a:lnTo>
                    <a:pt x="4245734" y="12700"/>
                  </a:lnTo>
                  <a:lnTo>
                    <a:pt x="4241416" y="12700"/>
                  </a:lnTo>
                  <a:lnTo>
                    <a:pt x="4235066" y="9906"/>
                  </a:lnTo>
                  <a:lnTo>
                    <a:pt x="4237860" y="0"/>
                  </a:lnTo>
                  <a:close/>
                  <a:moveTo>
                    <a:pt x="4280278" y="0"/>
                  </a:moveTo>
                  <a:lnTo>
                    <a:pt x="4287390" y="2794"/>
                  </a:lnTo>
                  <a:lnTo>
                    <a:pt x="4284596" y="12700"/>
                  </a:lnTo>
                  <a:lnTo>
                    <a:pt x="4280278" y="12700"/>
                  </a:lnTo>
                  <a:lnTo>
                    <a:pt x="4273928" y="9906"/>
                  </a:lnTo>
                  <a:lnTo>
                    <a:pt x="4276722" y="0"/>
                  </a:lnTo>
                  <a:close/>
                  <a:moveTo>
                    <a:pt x="4319140" y="0"/>
                  </a:moveTo>
                  <a:lnTo>
                    <a:pt x="4326252" y="2794"/>
                  </a:lnTo>
                  <a:lnTo>
                    <a:pt x="4323458" y="12700"/>
                  </a:lnTo>
                  <a:lnTo>
                    <a:pt x="4319140" y="12700"/>
                  </a:lnTo>
                  <a:lnTo>
                    <a:pt x="4312790" y="9906"/>
                  </a:lnTo>
                  <a:lnTo>
                    <a:pt x="4315584" y="0"/>
                  </a:lnTo>
                  <a:close/>
                  <a:moveTo>
                    <a:pt x="4358002" y="0"/>
                  </a:moveTo>
                  <a:lnTo>
                    <a:pt x="4365114" y="2794"/>
                  </a:lnTo>
                  <a:lnTo>
                    <a:pt x="4362320" y="12700"/>
                  </a:lnTo>
                  <a:lnTo>
                    <a:pt x="4358002" y="12700"/>
                  </a:lnTo>
                  <a:lnTo>
                    <a:pt x="4351652" y="9906"/>
                  </a:lnTo>
                  <a:lnTo>
                    <a:pt x="4354446" y="0"/>
                  </a:lnTo>
                  <a:close/>
                  <a:moveTo>
                    <a:pt x="4396864" y="0"/>
                  </a:moveTo>
                  <a:lnTo>
                    <a:pt x="4403976" y="2794"/>
                  </a:lnTo>
                  <a:lnTo>
                    <a:pt x="4401182" y="12700"/>
                  </a:lnTo>
                  <a:lnTo>
                    <a:pt x="4396864" y="12700"/>
                  </a:lnTo>
                  <a:lnTo>
                    <a:pt x="4390514" y="9906"/>
                  </a:lnTo>
                  <a:lnTo>
                    <a:pt x="4393308" y="0"/>
                  </a:lnTo>
                  <a:close/>
                  <a:moveTo>
                    <a:pt x="4435726" y="0"/>
                  </a:moveTo>
                  <a:lnTo>
                    <a:pt x="4442838" y="2794"/>
                  </a:lnTo>
                  <a:lnTo>
                    <a:pt x="4440044" y="12700"/>
                  </a:lnTo>
                  <a:lnTo>
                    <a:pt x="4435726" y="12700"/>
                  </a:lnTo>
                  <a:lnTo>
                    <a:pt x="4429376" y="9906"/>
                  </a:lnTo>
                  <a:lnTo>
                    <a:pt x="4432170" y="0"/>
                  </a:lnTo>
                  <a:close/>
                  <a:moveTo>
                    <a:pt x="4474588" y="0"/>
                  </a:moveTo>
                  <a:lnTo>
                    <a:pt x="4481700" y="2794"/>
                  </a:lnTo>
                  <a:lnTo>
                    <a:pt x="4478906" y="12700"/>
                  </a:lnTo>
                  <a:lnTo>
                    <a:pt x="4474588" y="12700"/>
                  </a:lnTo>
                  <a:lnTo>
                    <a:pt x="4468238" y="9906"/>
                  </a:lnTo>
                  <a:lnTo>
                    <a:pt x="4471032" y="0"/>
                  </a:lnTo>
                  <a:close/>
                  <a:moveTo>
                    <a:pt x="4513450" y="0"/>
                  </a:moveTo>
                  <a:lnTo>
                    <a:pt x="4520562" y="2794"/>
                  </a:lnTo>
                  <a:lnTo>
                    <a:pt x="4517768" y="12700"/>
                  </a:lnTo>
                  <a:lnTo>
                    <a:pt x="4513450" y="12700"/>
                  </a:lnTo>
                  <a:lnTo>
                    <a:pt x="4507100" y="9906"/>
                  </a:lnTo>
                  <a:lnTo>
                    <a:pt x="4509894" y="0"/>
                  </a:lnTo>
                  <a:close/>
                  <a:moveTo>
                    <a:pt x="4552312" y="0"/>
                  </a:moveTo>
                  <a:lnTo>
                    <a:pt x="4559424" y="2794"/>
                  </a:lnTo>
                  <a:lnTo>
                    <a:pt x="4556630" y="12700"/>
                  </a:lnTo>
                  <a:lnTo>
                    <a:pt x="4552312" y="12700"/>
                  </a:lnTo>
                  <a:lnTo>
                    <a:pt x="4545962" y="9906"/>
                  </a:lnTo>
                  <a:lnTo>
                    <a:pt x="4548756" y="0"/>
                  </a:lnTo>
                  <a:close/>
                  <a:moveTo>
                    <a:pt x="4591174" y="0"/>
                  </a:moveTo>
                  <a:lnTo>
                    <a:pt x="4598286" y="2794"/>
                  </a:lnTo>
                  <a:lnTo>
                    <a:pt x="4595492" y="12700"/>
                  </a:lnTo>
                  <a:lnTo>
                    <a:pt x="4591174" y="12700"/>
                  </a:lnTo>
                  <a:lnTo>
                    <a:pt x="4584824" y="9906"/>
                  </a:lnTo>
                  <a:lnTo>
                    <a:pt x="4587618" y="0"/>
                  </a:lnTo>
                  <a:close/>
                  <a:moveTo>
                    <a:pt x="4630036" y="0"/>
                  </a:moveTo>
                  <a:lnTo>
                    <a:pt x="4637148" y="2794"/>
                  </a:lnTo>
                  <a:lnTo>
                    <a:pt x="4634354" y="12700"/>
                  </a:lnTo>
                  <a:lnTo>
                    <a:pt x="4630036" y="12700"/>
                  </a:lnTo>
                  <a:lnTo>
                    <a:pt x="4623686" y="9906"/>
                  </a:lnTo>
                  <a:lnTo>
                    <a:pt x="4626480" y="0"/>
                  </a:lnTo>
                  <a:close/>
                  <a:moveTo>
                    <a:pt x="4668898" y="0"/>
                  </a:moveTo>
                  <a:lnTo>
                    <a:pt x="4676010" y="2794"/>
                  </a:lnTo>
                  <a:lnTo>
                    <a:pt x="4673216" y="12700"/>
                  </a:lnTo>
                  <a:lnTo>
                    <a:pt x="4668898" y="12700"/>
                  </a:lnTo>
                  <a:lnTo>
                    <a:pt x="4662548" y="9906"/>
                  </a:lnTo>
                  <a:lnTo>
                    <a:pt x="4665342" y="0"/>
                  </a:lnTo>
                  <a:close/>
                  <a:moveTo>
                    <a:pt x="4707760" y="0"/>
                  </a:moveTo>
                  <a:lnTo>
                    <a:pt x="4714872" y="2794"/>
                  </a:lnTo>
                  <a:lnTo>
                    <a:pt x="4712078" y="12700"/>
                  </a:lnTo>
                  <a:lnTo>
                    <a:pt x="4707760" y="12700"/>
                  </a:lnTo>
                  <a:lnTo>
                    <a:pt x="4701410" y="9906"/>
                  </a:lnTo>
                  <a:lnTo>
                    <a:pt x="4704204" y="0"/>
                  </a:lnTo>
                  <a:close/>
                  <a:moveTo>
                    <a:pt x="4746622" y="0"/>
                  </a:moveTo>
                  <a:lnTo>
                    <a:pt x="4753734" y="2794"/>
                  </a:lnTo>
                  <a:lnTo>
                    <a:pt x="4750940" y="12700"/>
                  </a:lnTo>
                  <a:lnTo>
                    <a:pt x="4746622" y="12700"/>
                  </a:lnTo>
                  <a:lnTo>
                    <a:pt x="4740272" y="9906"/>
                  </a:lnTo>
                  <a:lnTo>
                    <a:pt x="4743066" y="0"/>
                  </a:lnTo>
                  <a:close/>
                  <a:moveTo>
                    <a:pt x="4785484" y="0"/>
                  </a:moveTo>
                  <a:lnTo>
                    <a:pt x="4792596" y="2794"/>
                  </a:lnTo>
                  <a:lnTo>
                    <a:pt x="4789802" y="12700"/>
                  </a:lnTo>
                  <a:lnTo>
                    <a:pt x="4785484" y="12700"/>
                  </a:lnTo>
                  <a:lnTo>
                    <a:pt x="4779134" y="9906"/>
                  </a:lnTo>
                  <a:lnTo>
                    <a:pt x="4781928" y="0"/>
                  </a:lnTo>
                  <a:close/>
                  <a:moveTo>
                    <a:pt x="4824346" y="0"/>
                  </a:moveTo>
                  <a:lnTo>
                    <a:pt x="4831458" y="2794"/>
                  </a:lnTo>
                  <a:lnTo>
                    <a:pt x="4828664" y="12700"/>
                  </a:lnTo>
                  <a:lnTo>
                    <a:pt x="4824346" y="12700"/>
                  </a:lnTo>
                  <a:lnTo>
                    <a:pt x="4817996" y="9906"/>
                  </a:lnTo>
                  <a:lnTo>
                    <a:pt x="4820790" y="0"/>
                  </a:lnTo>
                  <a:close/>
                  <a:moveTo>
                    <a:pt x="4863208" y="0"/>
                  </a:moveTo>
                  <a:lnTo>
                    <a:pt x="4870320" y="2794"/>
                  </a:lnTo>
                  <a:lnTo>
                    <a:pt x="4867526" y="12700"/>
                  </a:lnTo>
                  <a:lnTo>
                    <a:pt x="4863208" y="12700"/>
                  </a:lnTo>
                  <a:lnTo>
                    <a:pt x="4856858" y="9906"/>
                  </a:lnTo>
                  <a:lnTo>
                    <a:pt x="4859652" y="0"/>
                  </a:lnTo>
                  <a:close/>
                  <a:moveTo>
                    <a:pt x="4902070" y="0"/>
                  </a:moveTo>
                  <a:lnTo>
                    <a:pt x="4909182" y="2794"/>
                  </a:lnTo>
                  <a:lnTo>
                    <a:pt x="4906388" y="12700"/>
                  </a:lnTo>
                  <a:lnTo>
                    <a:pt x="4902070" y="12700"/>
                  </a:lnTo>
                  <a:lnTo>
                    <a:pt x="4895720" y="9906"/>
                  </a:lnTo>
                  <a:lnTo>
                    <a:pt x="4898514" y="0"/>
                  </a:lnTo>
                  <a:close/>
                  <a:moveTo>
                    <a:pt x="4940932" y="0"/>
                  </a:moveTo>
                  <a:lnTo>
                    <a:pt x="4948044" y="2794"/>
                  </a:lnTo>
                  <a:lnTo>
                    <a:pt x="4945250" y="12700"/>
                  </a:lnTo>
                  <a:lnTo>
                    <a:pt x="4940932" y="12700"/>
                  </a:lnTo>
                  <a:lnTo>
                    <a:pt x="4934582" y="9906"/>
                  </a:lnTo>
                  <a:lnTo>
                    <a:pt x="4937376" y="0"/>
                  </a:lnTo>
                  <a:close/>
                  <a:moveTo>
                    <a:pt x="4979794" y="0"/>
                  </a:moveTo>
                  <a:lnTo>
                    <a:pt x="4986906" y="2794"/>
                  </a:lnTo>
                  <a:lnTo>
                    <a:pt x="4978527" y="12700"/>
                  </a:lnTo>
                  <a:lnTo>
                    <a:pt x="4974209" y="12700"/>
                  </a:lnTo>
                  <a:lnTo>
                    <a:pt x="4967859" y="9906"/>
                  </a:lnTo>
                  <a:lnTo>
                    <a:pt x="4970653" y="0"/>
                  </a:lnTo>
                  <a:close/>
                  <a:moveTo>
                    <a:pt x="5018656" y="0"/>
                  </a:moveTo>
                  <a:lnTo>
                    <a:pt x="5025768" y="2794"/>
                  </a:lnTo>
                  <a:lnTo>
                    <a:pt x="5022974" y="12700"/>
                  </a:lnTo>
                  <a:lnTo>
                    <a:pt x="5018656" y="12700"/>
                  </a:lnTo>
                  <a:lnTo>
                    <a:pt x="5012306" y="9906"/>
                  </a:lnTo>
                  <a:lnTo>
                    <a:pt x="5015100" y="0"/>
                  </a:lnTo>
                  <a:close/>
                  <a:moveTo>
                    <a:pt x="5057518" y="0"/>
                  </a:moveTo>
                  <a:lnTo>
                    <a:pt x="5064629" y="2794"/>
                  </a:lnTo>
                  <a:lnTo>
                    <a:pt x="5061835" y="12700"/>
                  </a:lnTo>
                  <a:lnTo>
                    <a:pt x="5057518" y="12700"/>
                  </a:lnTo>
                  <a:lnTo>
                    <a:pt x="5051168" y="9906"/>
                  </a:lnTo>
                  <a:lnTo>
                    <a:pt x="5053962" y="0"/>
                  </a:lnTo>
                  <a:close/>
                  <a:moveTo>
                    <a:pt x="5096379" y="0"/>
                  </a:moveTo>
                  <a:lnTo>
                    <a:pt x="5103491" y="2794"/>
                  </a:lnTo>
                  <a:lnTo>
                    <a:pt x="5100697" y="12700"/>
                  </a:lnTo>
                  <a:lnTo>
                    <a:pt x="5096379" y="12700"/>
                  </a:lnTo>
                  <a:lnTo>
                    <a:pt x="5090029" y="9906"/>
                  </a:lnTo>
                  <a:lnTo>
                    <a:pt x="5092824" y="0"/>
                  </a:lnTo>
                  <a:close/>
                  <a:moveTo>
                    <a:pt x="5135241" y="0"/>
                  </a:moveTo>
                  <a:lnTo>
                    <a:pt x="5142353" y="2794"/>
                  </a:lnTo>
                  <a:lnTo>
                    <a:pt x="5139559" y="12700"/>
                  </a:lnTo>
                  <a:lnTo>
                    <a:pt x="5135241" y="12700"/>
                  </a:lnTo>
                  <a:lnTo>
                    <a:pt x="5128891" y="9906"/>
                  </a:lnTo>
                  <a:lnTo>
                    <a:pt x="5131685" y="0"/>
                  </a:lnTo>
                  <a:close/>
                  <a:moveTo>
                    <a:pt x="5174103" y="0"/>
                  </a:moveTo>
                  <a:lnTo>
                    <a:pt x="5181215" y="2794"/>
                  </a:lnTo>
                  <a:lnTo>
                    <a:pt x="5178421" y="12700"/>
                  </a:lnTo>
                  <a:lnTo>
                    <a:pt x="5174103" y="12700"/>
                  </a:lnTo>
                  <a:lnTo>
                    <a:pt x="5167753" y="9906"/>
                  </a:lnTo>
                  <a:lnTo>
                    <a:pt x="5170547" y="0"/>
                  </a:lnTo>
                  <a:close/>
                  <a:moveTo>
                    <a:pt x="5207127" y="0"/>
                  </a:moveTo>
                  <a:lnTo>
                    <a:pt x="5214239" y="2794"/>
                  </a:lnTo>
                  <a:lnTo>
                    <a:pt x="5211445" y="12700"/>
                  </a:lnTo>
                  <a:lnTo>
                    <a:pt x="5207127" y="12700"/>
                  </a:lnTo>
                  <a:lnTo>
                    <a:pt x="5200777" y="9906"/>
                  </a:lnTo>
                  <a:lnTo>
                    <a:pt x="5203571" y="0"/>
                  </a:lnTo>
                  <a:close/>
                  <a:moveTo>
                    <a:pt x="5245989" y="0"/>
                  </a:moveTo>
                  <a:lnTo>
                    <a:pt x="5253101" y="2794"/>
                  </a:lnTo>
                  <a:lnTo>
                    <a:pt x="5250307" y="12700"/>
                  </a:lnTo>
                  <a:lnTo>
                    <a:pt x="5245989" y="12700"/>
                  </a:lnTo>
                  <a:lnTo>
                    <a:pt x="5239639" y="9906"/>
                  </a:lnTo>
                  <a:lnTo>
                    <a:pt x="5242433" y="0"/>
                  </a:lnTo>
                  <a:close/>
                  <a:moveTo>
                    <a:pt x="5284851" y="0"/>
                  </a:moveTo>
                  <a:lnTo>
                    <a:pt x="5291963" y="2794"/>
                  </a:lnTo>
                  <a:lnTo>
                    <a:pt x="5289169" y="12700"/>
                  </a:lnTo>
                  <a:lnTo>
                    <a:pt x="5284851" y="12700"/>
                  </a:lnTo>
                  <a:lnTo>
                    <a:pt x="5278501" y="9906"/>
                  </a:lnTo>
                  <a:lnTo>
                    <a:pt x="5281295" y="0"/>
                  </a:lnTo>
                  <a:close/>
                  <a:moveTo>
                    <a:pt x="5323713" y="0"/>
                  </a:moveTo>
                  <a:lnTo>
                    <a:pt x="5330825" y="2794"/>
                  </a:lnTo>
                  <a:lnTo>
                    <a:pt x="5328031" y="12700"/>
                  </a:lnTo>
                  <a:lnTo>
                    <a:pt x="5323713" y="12700"/>
                  </a:lnTo>
                  <a:lnTo>
                    <a:pt x="5317363" y="9906"/>
                  </a:lnTo>
                  <a:lnTo>
                    <a:pt x="5320157" y="0"/>
                  </a:lnTo>
                  <a:close/>
                  <a:moveTo>
                    <a:pt x="5362575" y="0"/>
                  </a:moveTo>
                  <a:lnTo>
                    <a:pt x="5369687" y="2794"/>
                  </a:lnTo>
                  <a:lnTo>
                    <a:pt x="5366893" y="12700"/>
                  </a:lnTo>
                  <a:lnTo>
                    <a:pt x="5362575" y="12700"/>
                  </a:lnTo>
                  <a:lnTo>
                    <a:pt x="5356225" y="9906"/>
                  </a:lnTo>
                  <a:lnTo>
                    <a:pt x="5359019" y="0"/>
                  </a:lnTo>
                  <a:close/>
                  <a:moveTo>
                    <a:pt x="5401437" y="0"/>
                  </a:moveTo>
                  <a:lnTo>
                    <a:pt x="5408549" y="2794"/>
                  </a:lnTo>
                  <a:lnTo>
                    <a:pt x="5405755" y="12700"/>
                  </a:lnTo>
                  <a:lnTo>
                    <a:pt x="5401437" y="12700"/>
                  </a:lnTo>
                  <a:lnTo>
                    <a:pt x="5395087" y="9906"/>
                  </a:lnTo>
                  <a:lnTo>
                    <a:pt x="5397627" y="0"/>
                  </a:lnTo>
                  <a:close/>
                  <a:moveTo>
                    <a:pt x="5440299" y="0"/>
                  </a:moveTo>
                  <a:lnTo>
                    <a:pt x="5447411" y="2794"/>
                  </a:lnTo>
                  <a:lnTo>
                    <a:pt x="5444617" y="12700"/>
                  </a:lnTo>
                  <a:lnTo>
                    <a:pt x="5440299" y="12700"/>
                  </a:lnTo>
                  <a:lnTo>
                    <a:pt x="5433949" y="9906"/>
                  </a:lnTo>
                  <a:lnTo>
                    <a:pt x="5436743" y="0"/>
                  </a:lnTo>
                  <a:close/>
                  <a:moveTo>
                    <a:pt x="5479161" y="0"/>
                  </a:moveTo>
                  <a:lnTo>
                    <a:pt x="5486273" y="2794"/>
                  </a:lnTo>
                  <a:lnTo>
                    <a:pt x="5483479" y="12700"/>
                  </a:lnTo>
                  <a:lnTo>
                    <a:pt x="5479161" y="12700"/>
                  </a:lnTo>
                  <a:lnTo>
                    <a:pt x="5472811" y="9906"/>
                  </a:lnTo>
                  <a:lnTo>
                    <a:pt x="5475605" y="0"/>
                  </a:lnTo>
                  <a:close/>
                  <a:moveTo>
                    <a:pt x="5518023" y="0"/>
                  </a:moveTo>
                  <a:lnTo>
                    <a:pt x="5525135" y="2794"/>
                  </a:lnTo>
                  <a:lnTo>
                    <a:pt x="5522341" y="12700"/>
                  </a:lnTo>
                  <a:lnTo>
                    <a:pt x="5518023" y="12700"/>
                  </a:lnTo>
                  <a:lnTo>
                    <a:pt x="5511673" y="9906"/>
                  </a:lnTo>
                  <a:lnTo>
                    <a:pt x="5514467" y="0"/>
                  </a:lnTo>
                  <a:close/>
                  <a:moveTo>
                    <a:pt x="5556885" y="0"/>
                  </a:moveTo>
                  <a:lnTo>
                    <a:pt x="5563997" y="2794"/>
                  </a:lnTo>
                  <a:lnTo>
                    <a:pt x="5561203" y="12700"/>
                  </a:lnTo>
                  <a:lnTo>
                    <a:pt x="5556885" y="12700"/>
                  </a:lnTo>
                  <a:lnTo>
                    <a:pt x="5550535" y="9906"/>
                  </a:lnTo>
                  <a:lnTo>
                    <a:pt x="5553329" y="0"/>
                  </a:lnTo>
                  <a:close/>
                  <a:moveTo>
                    <a:pt x="5595747" y="0"/>
                  </a:moveTo>
                  <a:lnTo>
                    <a:pt x="5602859" y="2794"/>
                  </a:lnTo>
                  <a:lnTo>
                    <a:pt x="5600065" y="12700"/>
                  </a:lnTo>
                  <a:lnTo>
                    <a:pt x="5595747" y="12700"/>
                  </a:lnTo>
                  <a:lnTo>
                    <a:pt x="5589397" y="9906"/>
                  </a:lnTo>
                  <a:lnTo>
                    <a:pt x="5592191" y="0"/>
                  </a:lnTo>
                  <a:close/>
                  <a:moveTo>
                    <a:pt x="5634609" y="0"/>
                  </a:moveTo>
                  <a:lnTo>
                    <a:pt x="5641721" y="2794"/>
                  </a:lnTo>
                  <a:lnTo>
                    <a:pt x="5638927" y="12700"/>
                  </a:lnTo>
                  <a:lnTo>
                    <a:pt x="5634609" y="12700"/>
                  </a:lnTo>
                  <a:lnTo>
                    <a:pt x="5628259" y="9906"/>
                  </a:lnTo>
                  <a:lnTo>
                    <a:pt x="5631053" y="0"/>
                  </a:lnTo>
                  <a:close/>
                  <a:moveTo>
                    <a:pt x="5673471" y="0"/>
                  </a:moveTo>
                  <a:lnTo>
                    <a:pt x="5680583" y="2794"/>
                  </a:lnTo>
                  <a:lnTo>
                    <a:pt x="5677789" y="12700"/>
                  </a:lnTo>
                  <a:lnTo>
                    <a:pt x="5673471" y="12700"/>
                  </a:lnTo>
                  <a:lnTo>
                    <a:pt x="5667121" y="9906"/>
                  </a:lnTo>
                  <a:lnTo>
                    <a:pt x="5669915" y="0"/>
                  </a:lnTo>
                  <a:close/>
                  <a:moveTo>
                    <a:pt x="6350" y="0"/>
                  </a:moveTo>
                  <a:lnTo>
                    <a:pt x="13462" y="2794"/>
                  </a:lnTo>
                  <a:lnTo>
                    <a:pt x="10668" y="12700"/>
                  </a:lnTo>
                  <a:lnTo>
                    <a:pt x="6350" y="12700"/>
                  </a:lnTo>
                  <a:lnTo>
                    <a:pt x="0" y="9906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7" name="Google Shape;87;p1"/>
            <p:cNvSpPr/>
            <p:nvPr/>
          </p:nvSpPr>
          <p:spPr>
            <a:xfrm>
              <a:off x="63500" y="63500"/>
              <a:ext cx="5755132" cy="12700"/>
            </a:xfrm>
            <a:custGeom>
              <a:rect b="b" l="l" r="r" t="t"/>
              <a:pathLst>
                <a:path extrusionOk="0" h="12700" w="5755132">
                  <a:moveTo>
                    <a:pt x="6350" y="0"/>
                  </a:moveTo>
                  <a:cubicBezTo>
                    <a:pt x="9906" y="0"/>
                    <a:pt x="12700" y="2794"/>
                    <a:pt x="12700" y="6350"/>
                  </a:cubicBezTo>
                  <a:cubicBezTo>
                    <a:pt x="12700" y="9906"/>
                    <a:pt x="9906" y="12700"/>
                    <a:pt x="6350" y="12700"/>
                  </a:cubicBezTo>
                  <a:cubicBezTo>
                    <a:pt x="2794" y="12700"/>
                    <a:pt x="0" y="9906"/>
                    <a:pt x="0" y="6350"/>
                  </a:cubicBezTo>
                  <a:cubicBezTo>
                    <a:pt x="0" y="2794"/>
                    <a:pt x="2794" y="0"/>
                    <a:pt x="6350" y="0"/>
                  </a:cubicBezTo>
                  <a:close/>
                  <a:moveTo>
                    <a:pt x="5748782" y="0"/>
                  </a:moveTo>
                  <a:cubicBezTo>
                    <a:pt x="5752338" y="0"/>
                    <a:pt x="5755132" y="2794"/>
                    <a:pt x="5755132" y="6350"/>
                  </a:cubicBezTo>
                  <a:cubicBezTo>
                    <a:pt x="5755132" y="9906"/>
                    <a:pt x="5752338" y="12700"/>
                    <a:pt x="5748782" y="12700"/>
                  </a:cubicBezTo>
                  <a:cubicBezTo>
                    <a:pt x="5745226" y="12700"/>
                    <a:pt x="5742432" y="9906"/>
                    <a:pt x="5742432" y="6350"/>
                  </a:cubicBezTo>
                  <a:cubicBezTo>
                    <a:pt x="5742432" y="2794"/>
                    <a:pt x="5745226" y="0"/>
                    <a:pt x="57487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6439579" y="448107"/>
            <a:ext cx="622551" cy="93091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1175455" y="400482"/>
            <a:ext cx="5758482" cy="422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0" i="0" lang="en-US" sz="2499" u="none" cap="none" strike="noStrike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rPr>
              <a:t>PLANEJAMENTO SEMANAL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837423" y="881471"/>
            <a:ext cx="4432127" cy="4331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8"/>
              <a:buFont typeface="Arial"/>
              <a:buNone/>
            </a:pPr>
            <a:r>
              <a:rPr b="0" i="0" lang="en-US" sz="85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Olá meus queridos alunos!?Continuamos aqui sempre juntinhos de vocês com tarefas divertidas e produtivas, estamos à disposição para qualquer dúvida e desejamos uma abençoada semana!!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507502" y="2871054"/>
            <a:ext cx="6612378" cy="2856342"/>
          </a:xfrm>
          <a:custGeom>
            <a:rect b="b" l="l" r="r" t="t"/>
            <a:pathLst>
              <a:path extrusionOk="0" h="1260185" w="2739395">
                <a:moveTo>
                  <a:pt x="7025" y="0"/>
                </a:moveTo>
                <a:lnTo>
                  <a:pt x="2732370" y="0"/>
                </a:lnTo>
                <a:cubicBezTo>
                  <a:pt x="2736250" y="0"/>
                  <a:pt x="2739395" y="3145"/>
                  <a:pt x="2739395" y="7025"/>
                </a:cubicBezTo>
                <a:lnTo>
                  <a:pt x="2739395" y="1253160"/>
                </a:lnTo>
                <a:cubicBezTo>
                  <a:pt x="2739395" y="1257040"/>
                  <a:pt x="2736250" y="1260185"/>
                  <a:pt x="2732370" y="1260185"/>
                </a:cubicBezTo>
                <a:lnTo>
                  <a:pt x="7025" y="1260185"/>
                </a:lnTo>
                <a:cubicBezTo>
                  <a:pt x="3145" y="1260185"/>
                  <a:pt x="0" y="1257040"/>
                  <a:pt x="0" y="1253160"/>
                </a:cubicBezTo>
                <a:lnTo>
                  <a:pt x="0" y="7025"/>
                </a:lnTo>
                <a:cubicBezTo>
                  <a:pt x="0" y="3145"/>
                  <a:pt x="3145" y="0"/>
                  <a:pt x="7025" y="0"/>
                </a:cubicBez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TEMA: NÃO SOMOS IGUAIS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RECURSO: SULFITE , LAPIS DE COR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HABILIDADES:(EI03EO01) Demonstrar empatia pelos outros, percebendo que as pessoas têm diferentes sentimentos, necessidades e maneiras de pensar e agir.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LINK DE APOIO: </a:t>
            </a:r>
            <a:r>
              <a:rPr b="0" i="0" lang="en-US" sz="16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https://www.youtube.com/watch?v=6KPu-SDh2s4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Link valor da semana: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1338185" y="2062338"/>
            <a:ext cx="710010" cy="1453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4"/>
              <a:buFont typeface="Arial"/>
              <a:buNone/>
            </a:pPr>
            <a:r>
              <a:rPr b="0" i="0" lang="en-US" sz="86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DISCIPLINA: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598414" y="1585972"/>
            <a:ext cx="1449782" cy="232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3995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4"/>
              <a:buFont typeface="Arial"/>
              <a:buNone/>
            </a:pPr>
            <a:r>
              <a:rPr b="1" i="0" lang="en-US" sz="138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SEGUNDA-FEIRA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4" name="Google Shape;94;p1"/>
          <p:cNvGrpSpPr/>
          <p:nvPr/>
        </p:nvGrpSpPr>
        <p:grpSpPr>
          <a:xfrm>
            <a:off x="2238178" y="1487456"/>
            <a:ext cx="4948965" cy="2030914"/>
            <a:chOff x="-815607" y="-92501"/>
            <a:chExt cx="2050271" cy="841375"/>
          </a:xfrm>
        </p:grpSpPr>
        <p:sp>
          <p:nvSpPr>
            <p:cNvPr id="95" name="Google Shape;95;p1"/>
            <p:cNvSpPr/>
            <p:nvPr/>
          </p:nvSpPr>
          <p:spPr>
            <a:xfrm>
              <a:off x="-815607" y="-64169"/>
              <a:ext cx="894857" cy="104114"/>
            </a:xfrm>
            <a:custGeom>
              <a:rect b="b" l="l" r="r" t="t"/>
              <a:pathLst>
                <a:path extrusionOk="0" h="134878" w="894857">
                  <a:moveTo>
                    <a:pt x="21505" y="0"/>
                  </a:moveTo>
                  <a:lnTo>
                    <a:pt x="873352" y="0"/>
                  </a:lnTo>
                  <a:cubicBezTo>
                    <a:pt x="879056" y="0"/>
                    <a:pt x="884525" y="2266"/>
                    <a:pt x="888558" y="6299"/>
                  </a:cubicBezTo>
                  <a:cubicBezTo>
                    <a:pt x="892591" y="10332"/>
                    <a:pt x="894857" y="15802"/>
                    <a:pt x="894857" y="21505"/>
                  </a:cubicBezTo>
                  <a:lnTo>
                    <a:pt x="894857" y="113372"/>
                  </a:lnTo>
                  <a:cubicBezTo>
                    <a:pt x="894857" y="119076"/>
                    <a:pt x="892591" y="124546"/>
                    <a:pt x="888558" y="128579"/>
                  </a:cubicBezTo>
                  <a:cubicBezTo>
                    <a:pt x="884525" y="132612"/>
                    <a:pt x="879056" y="134878"/>
                    <a:pt x="873352" y="134878"/>
                  </a:cubicBezTo>
                  <a:lnTo>
                    <a:pt x="21505" y="134878"/>
                  </a:lnTo>
                  <a:cubicBezTo>
                    <a:pt x="15802" y="134878"/>
                    <a:pt x="10332" y="132612"/>
                    <a:pt x="6299" y="128579"/>
                  </a:cubicBezTo>
                  <a:cubicBezTo>
                    <a:pt x="2266" y="124546"/>
                    <a:pt x="0" y="119076"/>
                    <a:pt x="0" y="113372"/>
                  </a:cubicBezTo>
                  <a:lnTo>
                    <a:pt x="0" y="21505"/>
                  </a:lnTo>
                  <a:cubicBezTo>
                    <a:pt x="0" y="15802"/>
                    <a:pt x="2266" y="10332"/>
                    <a:pt x="6299" y="6299"/>
                  </a:cubicBezTo>
                  <a:cubicBezTo>
                    <a:pt x="10332" y="2266"/>
                    <a:pt x="15802" y="0"/>
                    <a:pt x="2150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03/11/2025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421864" y="-92501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25" lIns="43925" spcFirstLastPara="1" rIns="43925" wrap="square" tIns="43925">
              <a:noAutofit/>
            </a:bodyPr>
            <a:lstStyle/>
            <a:p>
              <a:pPr indent="0" lvl="0" marL="0" marR="0" rtl="0" algn="ctr">
                <a:lnSpc>
                  <a:spcPct val="8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" name="Google Shape;97;p1"/>
          <p:cNvGrpSpPr/>
          <p:nvPr/>
        </p:nvGrpSpPr>
        <p:grpSpPr>
          <a:xfrm>
            <a:off x="2220139" y="1855595"/>
            <a:ext cx="2952988" cy="2030919"/>
            <a:chOff x="0" y="-28575"/>
            <a:chExt cx="1223372" cy="841375"/>
          </a:xfrm>
        </p:grpSpPr>
        <p:sp>
          <p:nvSpPr>
            <p:cNvPr id="98" name="Google Shape;98;p1"/>
            <p:cNvSpPr/>
            <p:nvPr/>
          </p:nvSpPr>
          <p:spPr>
            <a:xfrm>
              <a:off x="0" y="0"/>
              <a:ext cx="1223372" cy="129934"/>
            </a:xfrm>
            <a:custGeom>
              <a:rect b="b" l="l" r="r" t="t"/>
              <a:pathLst>
                <a:path extrusionOk="0" h="129934" w="1223372">
                  <a:moveTo>
                    <a:pt x="15730" y="0"/>
                  </a:moveTo>
                  <a:lnTo>
                    <a:pt x="1207642" y="0"/>
                  </a:lnTo>
                  <a:cubicBezTo>
                    <a:pt x="1216330" y="0"/>
                    <a:pt x="1223372" y="7043"/>
                    <a:pt x="1223372" y="15730"/>
                  </a:cubicBezTo>
                  <a:lnTo>
                    <a:pt x="1223372" y="114204"/>
                  </a:lnTo>
                  <a:cubicBezTo>
                    <a:pt x="1223372" y="122891"/>
                    <a:pt x="1216330" y="129934"/>
                    <a:pt x="1207642" y="129934"/>
                  </a:cubicBezTo>
                  <a:lnTo>
                    <a:pt x="15730" y="129934"/>
                  </a:lnTo>
                  <a:cubicBezTo>
                    <a:pt x="7043" y="129934"/>
                    <a:pt x="0" y="122891"/>
                    <a:pt x="0" y="114204"/>
                  </a:cubicBezTo>
                  <a:lnTo>
                    <a:pt x="0" y="15730"/>
                  </a:lnTo>
                  <a:cubicBezTo>
                    <a:pt x="0" y="7043"/>
                    <a:pt x="7043" y="0"/>
                    <a:pt x="1573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25" lIns="43925" spcFirstLastPara="1" rIns="43925" wrap="square" tIns="43925">
              <a:noAutofit/>
            </a:bodyPr>
            <a:lstStyle/>
            <a:p>
              <a:pPr indent="0" lvl="0" marL="0" marR="0" rtl="0" algn="ctr">
                <a:lnSpc>
                  <a:spcPct val="8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1"/>
          <p:cNvSpPr txBox="1"/>
          <p:nvPr/>
        </p:nvSpPr>
        <p:spPr>
          <a:xfrm>
            <a:off x="689493" y="2499978"/>
            <a:ext cx="1481667" cy="1453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4"/>
              <a:buFont typeface="Arial"/>
              <a:buNone/>
            </a:pPr>
            <a:r>
              <a:rPr b="0" i="0" lang="en-US" sz="86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VALOR DA SEMANA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1265774" y="6501345"/>
            <a:ext cx="710010" cy="1453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4"/>
              <a:buFont typeface="Arial"/>
              <a:buNone/>
            </a:pPr>
            <a:r>
              <a:rPr b="0" i="0" lang="en-US" sz="86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DISCIPLINA: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526003" y="6024978"/>
            <a:ext cx="1449782" cy="232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3995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4"/>
              <a:buFont typeface="Arial"/>
              <a:buNone/>
            </a:pPr>
            <a:r>
              <a:rPr b="1" i="0" lang="en-US" sz="138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TERÇA-FEIRA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3" name="Google Shape;103;p1"/>
          <p:cNvGrpSpPr/>
          <p:nvPr/>
        </p:nvGrpSpPr>
        <p:grpSpPr>
          <a:xfrm>
            <a:off x="2147727" y="5975046"/>
            <a:ext cx="4489484" cy="2193699"/>
            <a:chOff x="0" y="0"/>
            <a:chExt cx="1859916" cy="908814"/>
          </a:xfrm>
        </p:grpSpPr>
        <p:sp>
          <p:nvSpPr>
            <p:cNvPr id="104" name="Google Shape;104;p1"/>
            <p:cNvSpPr/>
            <p:nvPr/>
          </p:nvSpPr>
          <p:spPr>
            <a:xfrm>
              <a:off x="0" y="0"/>
              <a:ext cx="894857" cy="134878"/>
            </a:xfrm>
            <a:custGeom>
              <a:rect b="b" l="l" r="r" t="t"/>
              <a:pathLst>
                <a:path extrusionOk="0" h="134878" w="894857">
                  <a:moveTo>
                    <a:pt x="21505" y="0"/>
                  </a:moveTo>
                  <a:lnTo>
                    <a:pt x="873352" y="0"/>
                  </a:lnTo>
                  <a:cubicBezTo>
                    <a:pt x="879056" y="0"/>
                    <a:pt x="884525" y="2266"/>
                    <a:pt x="888558" y="6299"/>
                  </a:cubicBezTo>
                  <a:cubicBezTo>
                    <a:pt x="892591" y="10332"/>
                    <a:pt x="894857" y="15802"/>
                    <a:pt x="894857" y="21505"/>
                  </a:cubicBezTo>
                  <a:lnTo>
                    <a:pt x="894857" y="113372"/>
                  </a:lnTo>
                  <a:cubicBezTo>
                    <a:pt x="894857" y="119076"/>
                    <a:pt x="892591" y="124546"/>
                    <a:pt x="888558" y="128579"/>
                  </a:cubicBezTo>
                  <a:cubicBezTo>
                    <a:pt x="884525" y="132612"/>
                    <a:pt x="879056" y="134878"/>
                    <a:pt x="873352" y="134878"/>
                  </a:cubicBezTo>
                  <a:lnTo>
                    <a:pt x="21505" y="134878"/>
                  </a:lnTo>
                  <a:cubicBezTo>
                    <a:pt x="15802" y="134878"/>
                    <a:pt x="10332" y="132612"/>
                    <a:pt x="6299" y="128579"/>
                  </a:cubicBezTo>
                  <a:cubicBezTo>
                    <a:pt x="2266" y="124546"/>
                    <a:pt x="0" y="119076"/>
                    <a:pt x="0" y="113372"/>
                  </a:cubicBezTo>
                  <a:lnTo>
                    <a:pt x="0" y="21505"/>
                  </a:lnTo>
                  <a:cubicBezTo>
                    <a:pt x="0" y="15802"/>
                    <a:pt x="2266" y="10332"/>
                    <a:pt x="6299" y="6299"/>
                  </a:cubicBezTo>
                  <a:cubicBezTo>
                    <a:pt x="10332" y="2266"/>
                    <a:pt x="15802" y="0"/>
                    <a:pt x="2150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04/11/2025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1"/>
            <p:cNvSpPr txBox="1"/>
            <p:nvPr/>
          </p:nvSpPr>
          <p:spPr>
            <a:xfrm>
              <a:off x="1047116" y="67439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25" lIns="43925" spcFirstLastPara="1" rIns="43925" wrap="square" tIns="43925">
              <a:noAutofit/>
            </a:bodyPr>
            <a:lstStyle/>
            <a:p>
              <a:pPr indent="0" lvl="0" marL="0" marR="0" rtl="0" algn="ctr">
                <a:lnSpc>
                  <a:spcPct val="8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" name="Google Shape;106;p1"/>
          <p:cNvGrpSpPr/>
          <p:nvPr/>
        </p:nvGrpSpPr>
        <p:grpSpPr>
          <a:xfrm>
            <a:off x="759991" y="6411854"/>
            <a:ext cx="5509559" cy="2081546"/>
            <a:chOff x="-481375" y="43223"/>
            <a:chExt cx="1841668" cy="862349"/>
          </a:xfrm>
        </p:grpSpPr>
        <p:sp>
          <p:nvSpPr>
            <p:cNvPr id="107" name="Google Shape;107;p1"/>
            <p:cNvSpPr/>
            <p:nvPr/>
          </p:nvSpPr>
          <p:spPr>
            <a:xfrm>
              <a:off x="0" y="43223"/>
              <a:ext cx="1360293" cy="126019"/>
            </a:xfrm>
            <a:custGeom>
              <a:rect b="b" l="l" r="r" t="t"/>
              <a:pathLst>
                <a:path extrusionOk="0" h="129934" w="1223372">
                  <a:moveTo>
                    <a:pt x="15730" y="0"/>
                  </a:moveTo>
                  <a:lnTo>
                    <a:pt x="1207642" y="0"/>
                  </a:lnTo>
                  <a:cubicBezTo>
                    <a:pt x="1216330" y="0"/>
                    <a:pt x="1223372" y="7043"/>
                    <a:pt x="1223372" y="15730"/>
                  </a:cubicBezTo>
                  <a:lnTo>
                    <a:pt x="1223372" y="114204"/>
                  </a:lnTo>
                  <a:cubicBezTo>
                    <a:pt x="1223372" y="122891"/>
                    <a:pt x="1216330" y="129934"/>
                    <a:pt x="1207642" y="129934"/>
                  </a:cubicBezTo>
                  <a:lnTo>
                    <a:pt x="15730" y="129934"/>
                  </a:lnTo>
                  <a:cubicBezTo>
                    <a:pt x="7043" y="129934"/>
                    <a:pt x="0" y="122891"/>
                    <a:pt x="0" y="114204"/>
                  </a:cubicBezTo>
                  <a:lnTo>
                    <a:pt x="0" y="15730"/>
                  </a:lnTo>
                  <a:cubicBezTo>
                    <a:pt x="0" y="7043"/>
                    <a:pt x="7043" y="0"/>
                    <a:pt x="1573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"/>
            <p:cNvSpPr txBox="1"/>
            <p:nvPr/>
          </p:nvSpPr>
          <p:spPr>
            <a:xfrm>
              <a:off x="-481375" y="64197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25" lIns="43925" spcFirstLastPara="1" rIns="43925" wrap="square" tIns="43925">
              <a:noAutofit/>
            </a:bodyPr>
            <a:lstStyle/>
            <a:p>
              <a:pPr indent="0" lvl="0" marL="0" marR="0" rtl="0" algn="ctr">
                <a:lnSpc>
                  <a:spcPct val="8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aaaaaaaaaaa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" name="Google Shape;109;p1"/>
          <p:cNvGrpSpPr/>
          <p:nvPr/>
        </p:nvGrpSpPr>
        <p:grpSpPr>
          <a:xfrm>
            <a:off x="596700" y="6885592"/>
            <a:ext cx="6531877" cy="3179562"/>
            <a:chOff x="0" y="-28575"/>
            <a:chExt cx="2706045" cy="1317238"/>
          </a:xfrm>
        </p:grpSpPr>
        <p:sp>
          <p:nvSpPr>
            <p:cNvPr id="110" name="Google Shape;110;p1"/>
            <p:cNvSpPr/>
            <p:nvPr/>
          </p:nvSpPr>
          <p:spPr>
            <a:xfrm>
              <a:off x="0" y="0"/>
              <a:ext cx="2706045" cy="1288663"/>
            </a:xfrm>
            <a:custGeom>
              <a:rect b="b" l="l" r="r" t="t"/>
              <a:pathLst>
                <a:path extrusionOk="0" h="1288663" w="2706045">
                  <a:moveTo>
                    <a:pt x="7112" y="0"/>
                  </a:moveTo>
                  <a:lnTo>
                    <a:pt x="2698933" y="0"/>
                  </a:lnTo>
                  <a:cubicBezTo>
                    <a:pt x="2700819" y="0"/>
                    <a:pt x="2702628" y="749"/>
                    <a:pt x="2703962" y="2083"/>
                  </a:cubicBezTo>
                  <a:cubicBezTo>
                    <a:pt x="2705296" y="3417"/>
                    <a:pt x="2706045" y="5225"/>
                    <a:pt x="2706045" y="7112"/>
                  </a:cubicBezTo>
                  <a:lnTo>
                    <a:pt x="2706045" y="1281552"/>
                  </a:lnTo>
                  <a:cubicBezTo>
                    <a:pt x="2706045" y="1285479"/>
                    <a:pt x="2702861" y="1288663"/>
                    <a:pt x="2698933" y="1288663"/>
                  </a:cubicBezTo>
                  <a:lnTo>
                    <a:pt x="7112" y="1288663"/>
                  </a:lnTo>
                  <a:cubicBezTo>
                    <a:pt x="3184" y="1288663"/>
                    <a:pt x="0" y="1285479"/>
                    <a:pt x="0" y="1281552"/>
                  </a:cubicBezTo>
                  <a:lnTo>
                    <a:pt x="0" y="7112"/>
                  </a:lnTo>
                  <a:cubicBezTo>
                    <a:pt x="0" y="3184"/>
                    <a:pt x="3184" y="0"/>
                    <a:pt x="7112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25" lIns="43925" spcFirstLastPara="1" rIns="43925" wrap="square" tIns="43925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"/>
            <p:cNvSpPr txBox="1"/>
            <p:nvPr/>
          </p:nvSpPr>
          <p:spPr>
            <a:xfrm>
              <a:off x="63137" y="34562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25" lIns="43925" spcFirstLastPara="1" rIns="43925" wrap="square" tIns="43925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" name="Google Shape;113;p1"/>
          <p:cNvSpPr/>
          <p:nvPr/>
        </p:nvSpPr>
        <p:spPr>
          <a:xfrm>
            <a:off x="2147728" y="6420151"/>
            <a:ext cx="418835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ESCUTA,FALA,PENSAMENTO E IMAGINAÇÃO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"/>
          <p:cNvSpPr/>
          <p:nvPr/>
        </p:nvSpPr>
        <p:spPr>
          <a:xfrm>
            <a:off x="761772" y="6921528"/>
            <a:ext cx="6300358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TEMA:DESCOBRINDO POEMA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RECURSO: LIVROS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HABILIDADES: (EI03EF02) Inventar brincadeiras cantadas, poemas e canções, criando rimas, aliterações e ritmos.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LINK DE APOIO: </a:t>
            </a: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https://www.youtube.com/watch?v=xuZxEhLbpWc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"/>
          <p:cNvSpPr/>
          <p:nvPr/>
        </p:nvSpPr>
        <p:spPr>
          <a:xfrm>
            <a:off x="2389329" y="1956560"/>
            <a:ext cx="216918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EU,O OUTRO,E NÓS.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05581" y="412394"/>
            <a:ext cx="875553" cy="875553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"/>
          <p:cNvSpPr/>
          <p:nvPr/>
        </p:nvSpPr>
        <p:spPr>
          <a:xfrm>
            <a:off x="2238178" y="2499978"/>
            <a:ext cx="2934949" cy="371076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GENTILEZA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"/>
          <p:cNvPicPr preferRelativeResize="0"/>
          <p:nvPr/>
        </p:nvPicPr>
        <p:blipFill rotWithShape="1">
          <a:blip r:embed="rId3">
            <a:alphaModFix/>
          </a:blip>
          <a:srcRect b="918" l="0" r="1037" t="0"/>
          <a:stretch/>
        </p:blipFill>
        <p:spPr>
          <a:xfrm>
            <a:off x="0" y="0"/>
            <a:ext cx="7556500" cy="10693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3" name="Google Shape;123;p2"/>
          <p:cNvGrpSpPr/>
          <p:nvPr/>
        </p:nvGrpSpPr>
        <p:grpSpPr>
          <a:xfrm>
            <a:off x="563325" y="1142884"/>
            <a:ext cx="6623895" cy="2285661"/>
            <a:chOff x="0" y="-28575"/>
            <a:chExt cx="2744167" cy="973697"/>
          </a:xfrm>
        </p:grpSpPr>
        <p:sp>
          <p:nvSpPr>
            <p:cNvPr id="124" name="Google Shape;124;p2"/>
            <p:cNvSpPr/>
            <p:nvPr/>
          </p:nvSpPr>
          <p:spPr>
            <a:xfrm>
              <a:off x="0" y="0"/>
              <a:ext cx="2744167" cy="945122"/>
            </a:xfrm>
            <a:custGeom>
              <a:rect b="b" l="l" r="r" t="t"/>
              <a:pathLst>
                <a:path extrusionOk="0" h="945122" w="2744167">
                  <a:moveTo>
                    <a:pt x="7013" y="0"/>
                  </a:moveTo>
                  <a:lnTo>
                    <a:pt x="2737154" y="0"/>
                  </a:lnTo>
                  <a:cubicBezTo>
                    <a:pt x="2741027" y="0"/>
                    <a:pt x="2744167" y="3140"/>
                    <a:pt x="2744167" y="7013"/>
                  </a:cubicBezTo>
                  <a:lnTo>
                    <a:pt x="2744167" y="938109"/>
                  </a:lnTo>
                  <a:cubicBezTo>
                    <a:pt x="2744167" y="941982"/>
                    <a:pt x="2741027" y="945122"/>
                    <a:pt x="2737154" y="945122"/>
                  </a:cubicBezTo>
                  <a:lnTo>
                    <a:pt x="7013" y="945122"/>
                  </a:lnTo>
                  <a:cubicBezTo>
                    <a:pt x="5153" y="945122"/>
                    <a:pt x="3369" y="944383"/>
                    <a:pt x="2054" y="943068"/>
                  </a:cubicBezTo>
                  <a:cubicBezTo>
                    <a:pt x="739" y="941753"/>
                    <a:pt x="0" y="939969"/>
                    <a:pt x="0" y="938109"/>
                  </a:cubicBezTo>
                  <a:lnTo>
                    <a:pt x="0" y="7013"/>
                  </a:lnTo>
                  <a:cubicBezTo>
                    <a:pt x="0" y="3140"/>
                    <a:pt x="3140" y="0"/>
                    <a:pt x="7013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2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25" lIns="43925" spcFirstLastPara="1" rIns="43925" wrap="square" tIns="43925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6" name="Google Shape;126;p2"/>
          <p:cNvSpPr txBox="1"/>
          <p:nvPr/>
        </p:nvSpPr>
        <p:spPr>
          <a:xfrm>
            <a:off x="1349141" y="931215"/>
            <a:ext cx="710010" cy="1453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4"/>
              <a:buFont typeface="Arial"/>
              <a:buNone/>
            </a:pPr>
            <a:r>
              <a:rPr b="0" i="0" lang="en-US" sz="86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DISCIPLINA: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"/>
          <p:cNvSpPr txBox="1"/>
          <p:nvPr/>
        </p:nvSpPr>
        <p:spPr>
          <a:xfrm>
            <a:off x="609370" y="454849"/>
            <a:ext cx="1449782" cy="232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3995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4"/>
              <a:buFont typeface="Arial"/>
              <a:buNone/>
            </a:pPr>
            <a:r>
              <a:rPr b="1" i="0" lang="en-US" sz="138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QUARTA-FEIRA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" name="Google Shape;128;p2"/>
          <p:cNvGrpSpPr/>
          <p:nvPr/>
        </p:nvGrpSpPr>
        <p:grpSpPr>
          <a:xfrm>
            <a:off x="2231094" y="372961"/>
            <a:ext cx="6392399" cy="3017604"/>
            <a:chOff x="-120273" y="22344"/>
            <a:chExt cx="2173510" cy="953909"/>
          </a:xfrm>
        </p:grpSpPr>
        <p:sp>
          <p:nvSpPr>
            <p:cNvPr id="129" name="Google Shape;129;p2"/>
            <p:cNvSpPr/>
            <p:nvPr/>
          </p:nvSpPr>
          <p:spPr>
            <a:xfrm>
              <a:off x="-120273" y="22344"/>
              <a:ext cx="1015130" cy="112534"/>
            </a:xfrm>
            <a:custGeom>
              <a:rect b="b" l="l" r="r" t="t"/>
              <a:pathLst>
                <a:path extrusionOk="0" h="134878" w="894857">
                  <a:moveTo>
                    <a:pt x="21505" y="0"/>
                  </a:moveTo>
                  <a:lnTo>
                    <a:pt x="873352" y="0"/>
                  </a:lnTo>
                  <a:cubicBezTo>
                    <a:pt x="879056" y="0"/>
                    <a:pt x="884525" y="2266"/>
                    <a:pt x="888558" y="6299"/>
                  </a:cubicBezTo>
                  <a:cubicBezTo>
                    <a:pt x="892591" y="10332"/>
                    <a:pt x="894857" y="15802"/>
                    <a:pt x="894857" y="21505"/>
                  </a:cubicBezTo>
                  <a:lnTo>
                    <a:pt x="894857" y="113372"/>
                  </a:lnTo>
                  <a:cubicBezTo>
                    <a:pt x="894857" y="119076"/>
                    <a:pt x="892591" y="124546"/>
                    <a:pt x="888558" y="128579"/>
                  </a:cubicBezTo>
                  <a:cubicBezTo>
                    <a:pt x="884525" y="132612"/>
                    <a:pt x="879056" y="134878"/>
                    <a:pt x="873352" y="134878"/>
                  </a:cubicBezTo>
                  <a:lnTo>
                    <a:pt x="21505" y="134878"/>
                  </a:lnTo>
                  <a:cubicBezTo>
                    <a:pt x="15802" y="134878"/>
                    <a:pt x="10332" y="132612"/>
                    <a:pt x="6299" y="128579"/>
                  </a:cubicBezTo>
                  <a:cubicBezTo>
                    <a:pt x="2266" y="124546"/>
                    <a:pt x="0" y="119076"/>
                    <a:pt x="0" y="113372"/>
                  </a:cubicBezTo>
                  <a:lnTo>
                    <a:pt x="0" y="21505"/>
                  </a:lnTo>
                  <a:cubicBezTo>
                    <a:pt x="0" y="15802"/>
                    <a:pt x="2266" y="10332"/>
                    <a:pt x="6299" y="6299"/>
                  </a:cubicBezTo>
                  <a:cubicBezTo>
                    <a:pt x="10332" y="2266"/>
                    <a:pt x="15802" y="0"/>
                    <a:pt x="2150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05/11/2025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2"/>
            <p:cNvSpPr txBox="1"/>
            <p:nvPr/>
          </p:nvSpPr>
          <p:spPr>
            <a:xfrm>
              <a:off x="1240437" y="134878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25" lIns="43925" spcFirstLastPara="1" rIns="43925" wrap="square" tIns="43925">
              <a:noAutofit/>
            </a:bodyPr>
            <a:lstStyle/>
            <a:p>
              <a:pPr indent="0" lvl="0" marL="0" marR="0" rtl="0" algn="ctr">
                <a:lnSpc>
                  <a:spcPct val="8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" name="Google Shape;131;p2"/>
          <p:cNvGrpSpPr/>
          <p:nvPr/>
        </p:nvGrpSpPr>
        <p:grpSpPr>
          <a:xfrm>
            <a:off x="2176311" y="727846"/>
            <a:ext cx="4380132" cy="2030919"/>
            <a:chOff x="-22696" y="-27177"/>
            <a:chExt cx="1814613" cy="841375"/>
          </a:xfrm>
        </p:grpSpPr>
        <p:sp>
          <p:nvSpPr>
            <p:cNvPr id="132" name="Google Shape;132;p2"/>
            <p:cNvSpPr/>
            <p:nvPr/>
          </p:nvSpPr>
          <p:spPr>
            <a:xfrm>
              <a:off x="0" y="7909"/>
              <a:ext cx="1791917" cy="136857"/>
            </a:xfrm>
            <a:custGeom>
              <a:rect b="b" l="l" r="r" t="t"/>
              <a:pathLst>
                <a:path extrusionOk="0" h="129934" w="1223372">
                  <a:moveTo>
                    <a:pt x="15730" y="0"/>
                  </a:moveTo>
                  <a:lnTo>
                    <a:pt x="1207642" y="0"/>
                  </a:lnTo>
                  <a:cubicBezTo>
                    <a:pt x="1216330" y="0"/>
                    <a:pt x="1223372" y="7043"/>
                    <a:pt x="1223372" y="15730"/>
                  </a:cubicBezTo>
                  <a:lnTo>
                    <a:pt x="1223372" y="114204"/>
                  </a:lnTo>
                  <a:cubicBezTo>
                    <a:pt x="1223372" y="122891"/>
                    <a:pt x="1216330" y="129934"/>
                    <a:pt x="1207642" y="129934"/>
                  </a:cubicBezTo>
                  <a:lnTo>
                    <a:pt x="15730" y="129934"/>
                  </a:lnTo>
                  <a:cubicBezTo>
                    <a:pt x="7043" y="129934"/>
                    <a:pt x="0" y="122891"/>
                    <a:pt x="0" y="114204"/>
                  </a:cubicBezTo>
                  <a:lnTo>
                    <a:pt x="0" y="15730"/>
                  </a:lnTo>
                  <a:cubicBezTo>
                    <a:pt x="0" y="7043"/>
                    <a:pt x="7043" y="0"/>
                    <a:pt x="1573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CORPO, GESTO E MOVIMENTOS</a:t>
              </a:r>
              <a:endParaRPr b="1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-22696" y="-27177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25" lIns="43925" spcFirstLastPara="1" rIns="43925" wrap="square" tIns="43925">
              <a:noAutofit/>
            </a:bodyPr>
            <a:lstStyle/>
            <a:p>
              <a:pPr indent="0" lvl="0" marL="0" marR="0" rtl="0" algn="ctr">
                <a:lnSpc>
                  <a:spcPct val="8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4" name="Google Shape;134;p2"/>
          <p:cNvSpPr txBox="1"/>
          <p:nvPr/>
        </p:nvSpPr>
        <p:spPr>
          <a:xfrm>
            <a:off x="609370" y="3762211"/>
            <a:ext cx="1449782" cy="232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3995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4"/>
              <a:buFont typeface="Arial"/>
              <a:buNone/>
            </a:pPr>
            <a:r>
              <a:rPr b="1" i="0" lang="en-US" sz="138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QUINTA-FEIRA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5" name="Google Shape;135;p2"/>
          <p:cNvGrpSpPr/>
          <p:nvPr/>
        </p:nvGrpSpPr>
        <p:grpSpPr>
          <a:xfrm>
            <a:off x="2254270" y="3513288"/>
            <a:ext cx="4815281" cy="2030913"/>
            <a:chOff x="9601" y="-82439"/>
            <a:chExt cx="1994888" cy="841375"/>
          </a:xfrm>
        </p:grpSpPr>
        <p:sp>
          <p:nvSpPr>
            <p:cNvPr id="136" name="Google Shape;136;p2"/>
            <p:cNvSpPr/>
            <p:nvPr/>
          </p:nvSpPr>
          <p:spPr>
            <a:xfrm>
              <a:off x="9601" y="-59527"/>
              <a:ext cx="894857" cy="159317"/>
            </a:xfrm>
            <a:custGeom>
              <a:rect b="b" l="l" r="r" t="t"/>
              <a:pathLst>
                <a:path extrusionOk="0" h="134878" w="894857">
                  <a:moveTo>
                    <a:pt x="21505" y="0"/>
                  </a:moveTo>
                  <a:lnTo>
                    <a:pt x="873352" y="0"/>
                  </a:lnTo>
                  <a:cubicBezTo>
                    <a:pt x="879056" y="0"/>
                    <a:pt x="884525" y="2266"/>
                    <a:pt x="888558" y="6299"/>
                  </a:cubicBezTo>
                  <a:cubicBezTo>
                    <a:pt x="892591" y="10332"/>
                    <a:pt x="894857" y="15802"/>
                    <a:pt x="894857" y="21505"/>
                  </a:cubicBezTo>
                  <a:lnTo>
                    <a:pt x="894857" y="113372"/>
                  </a:lnTo>
                  <a:cubicBezTo>
                    <a:pt x="894857" y="119076"/>
                    <a:pt x="892591" y="124546"/>
                    <a:pt x="888558" y="128579"/>
                  </a:cubicBezTo>
                  <a:cubicBezTo>
                    <a:pt x="884525" y="132612"/>
                    <a:pt x="879056" y="134878"/>
                    <a:pt x="873352" y="134878"/>
                  </a:cubicBezTo>
                  <a:lnTo>
                    <a:pt x="21505" y="134878"/>
                  </a:lnTo>
                  <a:cubicBezTo>
                    <a:pt x="15802" y="134878"/>
                    <a:pt x="10332" y="132612"/>
                    <a:pt x="6299" y="128579"/>
                  </a:cubicBezTo>
                  <a:cubicBezTo>
                    <a:pt x="2266" y="124546"/>
                    <a:pt x="0" y="119076"/>
                    <a:pt x="0" y="113372"/>
                  </a:cubicBezTo>
                  <a:lnTo>
                    <a:pt x="0" y="21505"/>
                  </a:lnTo>
                  <a:cubicBezTo>
                    <a:pt x="0" y="15802"/>
                    <a:pt x="2266" y="10332"/>
                    <a:pt x="6299" y="6299"/>
                  </a:cubicBezTo>
                  <a:cubicBezTo>
                    <a:pt x="10332" y="2266"/>
                    <a:pt x="15802" y="0"/>
                    <a:pt x="2150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06/11/2025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2"/>
            <p:cNvSpPr txBox="1"/>
            <p:nvPr/>
          </p:nvSpPr>
          <p:spPr>
            <a:xfrm>
              <a:off x="1191689" y="-82439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25" lIns="43925" spcFirstLastPara="1" rIns="43925" wrap="square" tIns="43925">
              <a:noAutofit/>
            </a:bodyPr>
            <a:lstStyle/>
            <a:p>
              <a:pPr indent="0" lvl="0" marL="0" marR="0" rtl="0" algn="ctr">
                <a:lnSpc>
                  <a:spcPct val="8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" name="Google Shape;138;p2"/>
          <p:cNvGrpSpPr/>
          <p:nvPr/>
        </p:nvGrpSpPr>
        <p:grpSpPr>
          <a:xfrm>
            <a:off x="622878" y="4500713"/>
            <a:ext cx="6564342" cy="2625031"/>
            <a:chOff x="0" y="-28575"/>
            <a:chExt cx="2719494" cy="949400"/>
          </a:xfrm>
        </p:grpSpPr>
        <p:sp>
          <p:nvSpPr>
            <p:cNvPr id="139" name="Google Shape;139;p2"/>
            <p:cNvSpPr/>
            <p:nvPr/>
          </p:nvSpPr>
          <p:spPr>
            <a:xfrm>
              <a:off x="0" y="0"/>
              <a:ext cx="2719494" cy="920825"/>
            </a:xfrm>
            <a:custGeom>
              <a:rect b="b" l="l" r="r" t="t"/>
              <a:pathLst>
                <a:path extrusionOk="0" h="920825" w="2719494">
                  <a:moveTo>
                    <a:pt x="7076" y="0"/>
                  </a:moveTo>
                  <a:lnTo>
                    <a:pt x="2712418" y="0"/>
                  </a:lnTo>
                  <a:cubicBezTo>
                    <a:pt x="2716326" y="0"/>
                    <a:pt x="2719494" y="3168"/>
                    <a:pt x="2719494" y="7076"/>
                  </a:cubicBezTo>
                  <a:lnTo>
                    <a:pt x="2719494" y="913749"/>
                  </a:lnTo>
                  <a:cubicBezTo>
                    <a:pt x="2719494" y="915626"/>
                    <a:pt x="2718749" y="917425"/>
                    <a:pt x="2717422" y="918753"/>
                  </a:cubicBezTo>
                  <a:cubicBezTo>
                    <a:pt x="2716095" y="920080"/>
                    <a:pt x="2714295" y="920825"/>
                    <a:pt x="2712418" y="920825"/>
                  </a:cubicBezTo>
                  <a:lnTo>
                    <a:pt x="7076" y="920825"/>
                  </a:lnTo>
                  <a:cubicBezTo>
                    <a:pt x="3168" y="920825"/>
                    <a:pt x="0" y="917657"/>
                    <a:pt x="0" y="913749"/>
                  </a:cubicBezTo>
                  <a:lnTo>
                    <a:pt x="0" y="7076"/>
                  </a:lnTo>
                  <a:cubicBezTo>
                    <a:pt x="0" y="3168"/>
                    <a:pt x="3168" y="0"/>
                    <a:pt x="707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2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25" lIns="43925" spcFirstLastPara="1" rIns="43925" wrap="square" tIns="43925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1" name="Google Shape;141;p2"/>
          <p:cNvSpPr txBox="1"/>
          <p:nvPr/>
        </p:nvSpPr>
        <p:spPr>
          <a:xfrm>
            <a:off x="586014" y="7020449"/>
            <a:ext cx="1449782" cy="232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3995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4"/>
              <a:buFont typeface="Arial"/>
              <a:buNone/>
            </a:pPr>
            <a:r>
              <a:rPr b="1" i="0" lang="en-US" sz="138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SEXTA-FEIRA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"/>
          <p:cNvSpPr/>
          <p:nvPr/>
        </p:nvSpPr>
        <p:spPr>
          <a:xfrm>
            <a:off x="2176311" y="6955880"/>
            <a:ext cx="2160015" cy="363940"/>
          </a:xfrm>
          <a:custGeom>
            <a:rect b="b" l="l" r="r" t="t"/>
            <a:pathLst>
              <a:path extrusionOk="0" h="134878" w="894857">
                <a:moveTo>
                  <a:pt x="21505" y="0"/>
                </a:moveTo>
                <a:lnTo>
                  <a:pt x="873352" y="0"/>
                </a:lnTo>
                <a:cubicBezTo>
                  <a:pt x="879056" y="0"/>
                  <a:pt x="884525" y="2266"/>
                  <a:pt x="888558" y="6299"/>
                </a:cubicBezTo>
                <a:cubicBezTo>
                  <a:pt x="892591" y="10332"/>
                  <a:pt x="894857" y="15802"/>
                  <a:pt x="894857" y="21505"/>
                </a:cubicBezTo>
                <a:lnTo>
                  <a:pt x="894857" y="113372"/>
                </a:lnTo>
                <a:cubicBezTo>
                  <a:pt x="894857" y="119076"/>
                  <a:pt x="892591" y="124546"/>
                  <a:pt x="888558" y="128579"/>
                </a:cubicBezTo>
                <a:cubicBezTo>
                  <a:pt x="884525" y="132612"/>
                  <a:pt x="879056" y="134878"/>
                  <a:pt x="873352" y="134878"/>
                </a:cubicBezTo>
                <a:lnTo>
                  <a:pt x="21505" y="134878"/>
                </a:lnTo>
                <a:cubicBezTo>
                  <a:pt x="15802" y="134878"/>
                  <a:pt x="10332" y="132612"/>
                  <a:pt x="6299" y="128579"/>
                </a:cubicBezTo>
                <a:cubicBezTo>
                  <a:pt x="2266" y="124546"/>
                  <a:pt x="0" y="119076"/>
                  <a:pt x="0" y="113372"/>
                </a:cubicBezTo>
                <a:lnTo>
                  <a:pt x="0" y="21505"/>
                </a:lnTo>
                <a:cubicBezTo>
                  <a:pt x="0" y="15802"/>
                  <a:pt x="2266" y="10332"/>
                  <a:pt x="6299" y="6299"/>
                </a:cubicBezTo>
                <a:cubicBezTo>
                  <a:pt x="10332" y="2266"/>
                  <a:pt x="15802" y="0"/>
                  <a:pt x="21505" y="0"/>
                </a:cubicBez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07/11/2025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3" name="Google Shape;143;p2"/>
          <p:cNvGrpSpPr/>
          <p:nvPr/>
        </p:nvGrpSpPr>
        <p:grpSpPr>
          <a:xfrm>
            <a:off x="409364" y="7886789"/>
            <a:ext cx="6737771" cy="2266335"/>
            <a:chOff x="0" y="-28575"/>
            <a:chExt cx="2729170" cy="959383"/>
          </a:xfrm>
        </p:grpSpPr>
        <p:sp>
          <p:nvSpPr>
            <p:cNvPr id="144" name="Google Shape;144;p2"/>
            <p:cNvSpPr/>
            <p:nvPr/>
          </p:nvSpPr>
          <p:spPr>
            <a:xfrm>
              <a:off x="0" y="0"/>
              <a:ext cx="2729170" cy="930808"/>
            </a:xfrm>
            <a:custGeom>
              <a:rect b="b" l="l" r="r" t="t"/>
              <a:pathLst>
                <a:path extrusionOk="0" h="930808" w="2729170">
                  <a:moveTo>
                    <a:pt x="7051" y="0"/>
                  </a:moveTo>
                  <a:lnTo>
                    <a:pt x="2722119" y="0"/>
                  </a:lnTo>
                  <a:cubicBezTo>
                    <a:pt x="2723989" y="0"/>
                    <a:pt x="2725783" y="743"/>
                    <a:pt x="2727105" y="2065"/>
                  </a:cubicBezTo>
                  <a:cubicBezTo>
                    <a:pt x="2728427" y="3388"/>
                    <a:pt x="2729170" y="5181"/>
                    <a:pt x="2729170" y="7051"/>
                  </a:cubicBezTo>
                  <a:lnTo>
                    <a:pt x="2729170" y="923757"/>
                  </a:lnTo>
                  <a:cubicBezTo>
                    <a:pt x="2729170" y="927651"/>
                    <a:pt x="2726013" y="930808"/>
                    <a:pt x="2722119" y="930808"/>
                  </a:cubicBezTo>
                  <a:lnTo>
                    <a:pt x="7051" y="930808"/>
                  </a:lnTo>
                  <a:cubicBezTo>
                    <a:pt x="3157" y="930808"/>
                    <a:pt x="0" y="927651"/>
                    <a:pt x="0" y="923757"/>
                  </a:cubicBezTo>
                  <a:lnTo>
                    <a:pt x="0" y="7051"/>
                  </a:lnTo>
                  <a:cubicBezTo>
                    <a:pt x="0" y="3157"/>
                    <a:pt x="3157" y="0"/>
                    <a:pt x="705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25" lIns="43925" spcFirstLastPara="1" rIns="43925" wrap="square" tIns="43925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" name="Google Shape;146;p2"/>
          <p:cNvSpPr/>
          <p:nvPr/>
        </p:nvSpPr>
        <p:spPr>
          <a:xfrm>
            <a:off x="622879" y="1211860"/>
            <a:ext cx="6524256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TEMA: APRENDENDO A RESPEITAR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RECURSO: RODA DE CONVERSA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HABILIDADE:(EI03CG05) Coordenar suas habilidades manuais no atendimento adequado a seus interesses e necessidades em situações diversas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LINK DE APOIO : </a:t>
            </a: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https://www.youtube.com/watch?v=g2lVYvvHTHI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"/>
          <p:cNvSpPr txBox="1"/>
          <p:nvPr/>
        </p:nvSpPr>
        <p:spPr>
          <a:xfrm>
            <a:off x="1349141" y="4238577"/>
            <a:ext cx="710010" cy="1453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4"/>
              <a:buFont typeface="Arial"/>
              <a:buNone/>
            </a:pPr>
            <a:r>
              <a:rPr b="0" i="0" lang="en-US" sz="86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DISCIPLINA: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"/>
          <p:cNvSpPr/>
          <p:nvPr/>
        </p:nvSpPr>
        <p:spPr>
          <a:xfrm>
            <a:off x="2231095" y="3953153"/>
            <a:ext cx="3975152" cy="490849"/>
          </a:xfrm>
          <a:custGeom>
            <a:rect b="b" l="l" r="r" t="t"/>
            <a:pathLst>
              <a:path extrusionOk="0" h="129934" w="1223372">
                <a:moveTo>
                  <a:pt x="15730" y="0"/>
                </a:moveTo>
                <a:lnTo>
                  <a:pt x="1207642" y="0"/>
                </a:lnTo>
                <a:cubicBezTo>
                  <a:pt x="1216330" y="0"/>
                  <a:pt x="1223372" y="7043"/>
                  <a:pt x="1223372" y="15730"/>
                </a:cubicBezTo>
                <a:lnTo>
                  <a:pt x="1223372" y="114204"/>
                </a:lnTo>
                <a:cubicBezTo>
                  <a:pt x="1223372" y="122891"/>
                  <a:pt x="1216330" y="129934"/>
                  <a:pt x="1207642" y="129934"/>
                </a:cubicBezTo>
                <a:lnTo>
                  <a:pt x="15730" y="129934"/>
                </a:lnTo>
                <a:cubicBezTo>
                  <a:pt x="7043" y="129934"/>
                  <a:pt x="0" y="122891"/>
                  <a:pt x="0" y="114204"/>
                </a:cubicBezTo>
                <a:lnTo>
                  <a:pt x="0" y="15730"/>
                </a:lnTo>
                <a:cubicBezTo>
                  <a:pt x="0" y="7043"/>
                  <a:pt x="7043" y="0"/>
                  <a:pt x="15730" y="0"/>
                </a:cubicBez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"/>
          <p:cNvSpPr/>
          <p:nvPr/>
        </p:nvSpPr>
        <p:spPr>
          <a:xfrm>
            <a:off x="2524153" y="4076191"/>
            <a:ext cx="333777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TRAÇOS,SONS,CORES E FORMAS.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"/>
          <p:cNvSpPr/>
          <p:nvPr/>
        </p:nvSpPr>
        <p:spPr>
          <a:xfrm>
            <a:off x="2016639" y="7363569"/>
            <a:ext cx="496549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ESPAÇO, TEMPO, QUANTIDADES, RELAÇÕES E TRANSFORMAÇÕES.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1" name="Google Shape;151;p2"/>
          <p:cNvGrpSpPr/>
          <p:nvPr/>
        </p:nvGrpSpPr>
        <p:grpSpPr>
          <a:xfrm>
            <a:off x="1939063" y="4594627"/>
            <a:ext cx="8587892" cy="3345905"/>
            <a:chOff x="-173717" y="-492645"/>
            <a:chExt cx="2126535" cy="1249332"/>
          </a:xfrm>
        </p:grpSpPr>
        <p:sp>
          <p:nvSpPr>
            <p:cNvPr id="152" name="Google Shape;152;p2"/>
            <p:cNvSpPr/>
            <p:nvPr/>
          </p:nvSpPr>
          <p:spPr>
            <a:xfrm>
              <a:off x="-173717" y="549112"/>
              <a:ext cx="1223372" cy="207575"/>
            </a:xfrm>
            <a:custGeom>
              <a:rect b="b" l="l" r="r" t="t"/>
              <a:pathLst>
                <a:path extrusionOk="0" h="129934" w="1223372">
                  <a:moveTo>
                    <a:pt x="15730" y="0"/>
                  </a:moveTo>
                  <a:lnTo>
                    <a:pt x="1207642" y="0"/>
                  </a:lnTo>
                  <a:cubicBezTo>
                    <a:pt x="1216330" y="0"/>
                    <a:pt x="1223372" y="7043"/>
                    <a:pt x="1223372" y="15730"/>
                  </a:cubicBezTo>
                  <a:lnTo>
                    <a:pt x="1223372" y="114204"/>
                  </a:lnTo>
                  <a:cubicBezTo>
                    <a:pt x="1223372" y="122891"/>
                    <a:pt x="1216330" y="129934"/>
                    <a:pt x="1207642" y="129934"/>
                  </a:cubicBezTo>
                  <a:lnTo>
                    <a:pt x="15730" y="129934"/>
                  </a:lnTo>
                  <a:cubicBezTo>
                    <a:pt x="7043" y="129934"/>
                    <a:pt x="0" y="122891"/>
                    <a:pt x="0" y="114204"/>
                  </a:cubicBezTo>
                  <a:lnTo>
                    <a:pt x="0" y="15730"/>
                  </a:lnTo>
                  <a:cubicBezTo>
                    <a:pt x="0" y="7043"/>
                    <a:pt x="7043" y="0"/>
                    <a:pt x="1573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2"/>
            <p:cNvSpPr txBox="1"/>
            <p:nvPr/>
          </p:nvSpPr>
          <p:spPr>
            <a:xfrm>
              <a:off x="1140018" y="-492645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25" lIns="43925" spcFirstLastPara="1" rIns="43925" wrap="square" tIns="43925">
              <a:noAutofit/>
            </a:bodyPr>
            <a:lstStyle/>
            <a:p>
              <a:pPr indent="0" lvl="0" marL="0" marR="0" rtl="0" algn="ctr">
                <a:lnSpc>
                  <a:spcPct val="8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2"/>
          <p:cNvSpPr/>
          <p:nvPr/>
        </p:nvSpPr>
        <p:spPr>
          <a:xfrm>
            <a:off x="2329546" y="7459105"/>
            <a:ext cx="3778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ESPAÇO, TEMPO, QUANTIDADES, RELAÇÕES E TRANSFORMAÇÕES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"/>
          <p:cNvSpPr txBox="1"/>
          <p:nvPr/>
        </p:nvSpPr>
        <p:spPr>
          <a:xfrm>
            <a:off x="1139065" y="7497677"/>
            <a:ext cx="710010" cy="1453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4"/>
              <a:buFont typeface="Arial"/>
              <a:buNone/>
            </a:pPr>
            <a:r>
              <a:rPr b="0" i="0" lang="en-US" sz="86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DISCIPLINA: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"/>
          <p:cNvSpPr/>
          <p:nvPr/>
        </p:nvSpPr>
        <p:spPr>
          <a:xfrm>
            <a:off x="584480" y="8075373"/>
            <a:ext cx="6387538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TEMA: CONHECENDO OS ANIMAIS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RECURSO: IMAGENS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HABILIDADES: (EI03ET05) Classificar objetos e figuras de acordo com suas semelhanças e diferenças.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LINK DE APOIO: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"/>
          <p:cNvSpPr/>
          <p:nvPr/>
        </p:nvSpPr>
        <p:spPr>
          <a:xfrm>
            <a:off x="0" y="-426832"/>
            <a:ext cx="65" cy="8536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8375" lIns="0" spcFirstLastPara="1" rIns="0" wrap="square" tIns="98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"/>
          <p:cNvSpPr/>
          <p:nvPr/>
        </p:nvSpPr>
        <p:spPr>
          <a:xfrm>
            <a:off x="152400" y="-135933"/>
            <a:ext cx="65" cy="5766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8375" lIns="0" spcFirstLastPara="1" rIns="0" wrap="square" tIns="98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"/>
          <p:cNvSpPr/>
          <p:nvPr/>
        </p:nvSpPr>
        <p:spPr>
          <a:xfrm>
            <a:off x="304800" y="16467"/>
            <a:ext cx="65" cy="5766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8375" lIns="0" spcFirstLastPara="1" rIns="0" wrap="square" tIns="98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"/>
          <p:cNvSpPr/>
          <p:nvPr/>
        </p:nvSpPr>
        <p:spPr>
          <a:xfrm>
            <a:off x="457200" y="168867"/>
            <a:ext cx="65" cy="5766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8375" lIns="0" spcFirstLastPara="1" rIns="0" wrap="square" tIns="98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"/>
          <p:cNvSpPr/>
          <p:nvPr/>
        </p:nvSpPr>
        <p:spPr>
          <a:xfrm>
            <a:off x="0" y="-426832"/>
            <a:ext cx="65" cy="8536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8375" lIns="0" spcFirstLastPara="1" rIns="0" wrap="square" tIns="98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"/>
          <p:cNvSpPr/>
          <p:nvPr/>
        </p:nvSpPr>
        <p:spPr>
          <a:xfrm>
            <a:off x="457200" y="168867"/>
            <a:ext cx="65" cy="5766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8375" lIns="0" spcFirstLastPara="1" rIns="0" wrap="square" tIns="98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"/>
          <p:cNvSpPr/>
          <p:nvPr/>
        </p:nvSpPr>
        <p:spPr>
          <a:xfrm>
            <a:off x="795331" y="4896444"/>
            <a:ext cx="6096795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TEMA: Descobrindo os Sons: forte, fraco, longo e curto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RECURSO:Cartões ilustrados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HABILIDADES:(EI03TS03) Reconhecer as qualidades do som (intensidade, duração, altura e timbre), utilizando-as em suas produções sonoras e ao ouvir músicas e sons.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LINK DE APOIO: </a:t>
            </a:r>
            <a:r>
              <a:rPr lang="en-US" u="sng">
                <a:solidFill>
                  <a:schemeClr val="hlink"/>
                </a:solidFill>
                <a:hlinkClick r:id="rId5"/>
              </a:rPr>
              <a:t>https://youtu.be/Chem7co4Lxw</a:t>
            </a:r>
            <a:r>
              <a:rPr lang="en-US"/>
              <a:t> </a:t>
            </a:r>
            <a:r>
              <a:rPr lang="en-US" u="sng">
                <a:solidFill>
                  <a:schemeClr val="hlink"/>
                </a:solidFill>
                <a:hlinkClick r:id="rId6"/>
              </a:rPr>
              <a:t>h</a:t>
            </a:r>
            <a:r>
              <a:rPr lang="en-US" u="sng">
                <a:solidFill>
                  <a:schemeClr val="hlink"/>
                </a:solidFill>
                <a:hlinkClick r:id="rId7"/>
              </a:rPr>
              <a:t>ttps://youtu.be/cRAcHp4KJnA</a:t>
            </a:r>
            <a:r>
              <a:rPr lang="en-US"/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LIDIA</dc:creator>
</cp:coreProperties>
</file>